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7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51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0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6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0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3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3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B77F4-5EB1-4EC4-9E59-DA9F6FAFDA69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00A0-4125-4B35-88A0-7ED424D9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5/15/2016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5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885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9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682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9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16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91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4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39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21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24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40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267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229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3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09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3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986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794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14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158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12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73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68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62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06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43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Articles and the Constitution (US History EOC Review)</dc:title>
  <dc:creator>Tom Richey</dc:creator>
  <cp:lastModifiedBy>Tom</cp:lastModifiedBy>
  <cp:revision>1</cp:revision>
  <dcterms:created xsi:type="dcterms:W3CDTF">2016-05-15T22:34:11Z</dcterms:created>
  <dcterms:modified xsi:type="dcterms:W3CDTF">2016-05-15T22:35:19Z</dcterms:modified>
</cp:coreProperties>
</file>