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theme/themeOverride22.xml" ContentType="application/vnd.openxmlformats-officedocument.themeOverride+xml"/>
  <Override PartName="/ppt/theme/themeOverride23.xml" ContentType="application/vnd.openxmlformats-officedocument.themeOverride+xml"/>
  <Override PartName="/ppt/theme/themeOverride2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52" r:id="rId1"/>
    <p:sldMasterId id="2147483764" r:id="rId2"/>
  </p:sldMasterIdLst>
  <p:notesMasterIdLst>
    <p:notesMasterId r:id="rId55"/>
  </p:notesMasterIdLst>
  <p:sldIdLst>
    <p:sldId id="284" r:id="rId3"/>
    <p:sldId id="286" r:id="rId4"/>
    <p:sldId id="376" r:id="rId5"/>
    <p:sldId id="377" r:id="rId6"/>
    <p:sldId id="290" r:id="rId7"/>
    <p:sldId id="291" r:id="rId8"/>
    <p:sldId id="366" r:id="rId9"/>
    <p:sldId id="380" r:id="rId10"/>
    <p:sldId id="370" r:id="rId11"/>
    <p:sldId id="371" r:id="rId12"/>
    <p:sldId id="372" r:id="rId13"/>
    <p:sldId id="392" r:id="rId14"/>
    <p:sldId id="393" r:id="rId15"/>
    <p:sldId id="394" r:id="rId16"/>
    <p:sldId id="369" r:id="rId17"/>
    <p:sldId id="389" r:id="rId18"/>
    <p:sldId id="390" r:id="rId19"/>
    <p:sldId id="391" r:id="rId20"/>
    <p:sldId id="396" r:id="rId21"/>
    <p:sldId id="395" r:id="rId22"/>
    <p:sldId id="367" r:id="rId23"/>
    <p:sldId id="378" r:id="rId24"/>
    <p:sldId id="294" r:id="rId25"/>
    <p:sldId id="365" r:id="rId26"/>
    <p:sldId id="298" r:id="rId27"/>
    <p:sldId id="359" r:id="rId28"/>
    <p:sldId id="358" r:id="rId29"/>
    <p:sldId id="325" r:id="rId30"/>
    <p:sldId id="323" r:id="rId31"/>
    <p:sldId id="299" r:id="rId32"/>
    <p:sldId id="327" r:id="rId33"/>
    <p:sldId id="400" r:id="rId34"/>
    <p:sldId id="307" r:id="rId35"/>
    <p:sldId id="383" r:id="rId36"/>
    <p:sldId id="382" r:id="rId37"/>
    <p:sldId id="373" r:id="rId38"/>
    <p:sldId id="374" r:id="rId39"/>
    <p:sldId id="381" r:id="rId40"/>
    <p:sldId id="397" r:id="rId41"/>
    <p:sldId id="401" r:id="rId42"/>
    <p:sldId id="399" r:id="rId43"/>
    <p:sldId id="375" r:id="rId44"/>
    <p:sldId id="386" r:id="rId45"/>
    <p:sldId id="305" r:id="rId46"/>
    <p:sldId id="398" r:id="rId47"/>
    <p:sldId id="302" r:id="rId48"/>
    <p:sldId id="384" r:id="rId49"/>
    <p:sldId id="308" r:id="rId50"/>
    <p:sldId id="379" r:id="rId51"/>
    <p:sldId id="310" r:id="rId52"/>
    <p:sldId id="385" r:id="rId53"/>
    <p:sldId id="387" r:id="rId54"/>
  </p:sldIdLst>
  <p:sldSz cx="9144000" cy="6858000" type="screen4x3"/>
  <p:notesSz cx="6858000" cy="9144000"/>
  <p:embeddedFontLst>
    <p:embeddedFont>
      <p:font typeface="Gill Sans MT Condensed" panose="020B0506020104020203" pitchFamily="34" charset="0"/>
      <p:regular r:id="rId56"/>
    </p:embeddedFont>
    <p:embeddedFont>
      <p:font typeface="CapitalisTypOasis" panose="02000605090000020004" pitchFamily="2" charset="0"/>
      <p:regular r:id="rId57"/>
    </p:embeddedFont>
    <p:embeddedFont>
      <p:font typeface="Calibri" panose="020F0502020204030204" pitchFamily="34" charset="0"/>
      <p:regular r:id="rId58"/>
      <p:bold r:id="rId59"/>
      <p:italic r:id="rId60"/>
      <p:boldItalic r:id="rId61"/>
    </p:embeddedFont>
    <p:embeddedFont>
      <p:font typeface="Amienne" panose="04000508060000020003" pitchFamily="82" charset="0"/>
      <p:regular r:id="rId62"/>
    </p:embeddedFont>
    <p:embeddedFont>
      <p:font typeface="Bell MT" panose="02020503060305020303" pitchFamily="18" charset="0"/>
      <p:regular r:id="rId63"/>
      <p:bold r:id="rId64"/>
      <p:italic r:id="rId65"/>
    </p:embeddedFont>
    <p:embeddedFont>
      <p:font typeface="Gill Sans MT" panose="020B0502020104020203" pitchFamily="34" charset="0"/>
      <p:regular r:id="rId66"/>
      <p:bold r:id="rId67"/>
      <p:italic r:id="rId68"/>
      <p:boldItalic r:id="rId69"/>
    </p:embeddedFont>
    <p:embeddedFont>
      <p:font typeface="Aparajita" panose="020B0604020202020204" pitchFamily="34" charset="0"/>
      <p:regular r:id="rId70"/>
      <p:bold r:id="rId71"/>
      <p:italic r:id="rId72"/>
      <p:boldItalic r:id="rId73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F5EE"/>
    <a:srgbClr val="F89F56"/>
    <a:srgbClr val="F9B0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33" autoAdjust="0"/>
    <p:restoredTop sz="94660"/>
  </p:normalViewPr>
  <p:slideViewPr>
    <p:cSldViewPr>
      <p:cViewPr>
        <p:scale>
          <a:sx n="80" d="100"/>
          <a:sy n="80" d="100"/>
        </p:scale>
        <p:origin x="-1806" y="-5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notesMaster" Target="notesMasters/notesMaster1.xml"/><Relationship Id="rId63" Type="http://schemas.openxmlformats.org/officeDocument/2006/relationships/font" Target="fonts/font8.fntdata"/><Relationship Id="rId68" Type="http://schemas.openxmlformats.org/officeDocument/2006/relationships/font" Target="fonts/font13.fntdata"/><Relationship Id="rId76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font" Target="fonts/font1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font" Target="fonts/font3.fntdata"/><Relationship Id="rId66" Type="http://schemas.openxmlformats.org/officeDocument/2006/relationships/font" Target="fonts/font11.fntdata"/><Relationship Id="rId7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font" Target="fonts/font2.fntdata"/><Relationship Id="rId61" Type="http://schemas.openxmlformats.org/officeDocument/2006/relationships/font" Target="fonts/font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font" Target="fonts/font5.fntdata"/><Relationship Id="rId65" Type="http://schemas.openxmlformats.org/officeDocument/2006/relationships/font" Target="fonts/font10.fntdata"/><Relationship Id="rId73" Type="http://schemas.openxmlformats.org/officeDocument/2006/relationships/font" Target="fonts/font1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1.fntdata"/><Relationship Id="rId64" Type="http://schemas.openxmlformats.org/officeDocument/2006/relationships/font" Target="fonts/font9.fntdata"/><Relationship Id="rId69" Type="http://schemas.openxmlformats.org/officeDocument/2006/relationships/font" Target="fonts/font14.fntdata"/><Relationship Id="rId77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font" Target="fonts/font17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4.fntdata"/><Relationship Id="rId67" Type="http://schemas.openxmlformats.org/officeDocument/2006/relationships/font" Target="fonts/font12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font" Target="fonts/font7.fntdata"/><Relationship Id="rId70" Type="http://schemas.openxmlformats.org/officeDocument/2006/relationships/font" Target="fonts/font15.fntdata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2F86FA-B635-47E6-8D65-7FEC05F6E4EF}" type="datetimeFigureOut">
              <a:rPr lang="en-US" smtClean="0"/>
              <a:t>1/6/2016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DA204F-2D16-4C9D-8B39-5DDB1B4C3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1651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83B7B-FEC9-4938-996F-4CD32549F1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F6421-8203-4FED-AA4F-6DF721D497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83B7B-FEC9-4938-996F-4CD32549F1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F6421-8203-4FED-AA4F-6DF721D497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83B7B-FEC9-4938-996F-4CD32549F1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F6421-8203-4FED-AA4F-6DF721D497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1/6/2016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5563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1/6/2016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2476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1/6/2016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7742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1/6/2016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7870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1/6/2016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0206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1/6/2016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8318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1/6/2016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1846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1/6/2016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806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83B7B-FEC9-4938-996F-4CD32549F1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F6421-8203-4FED-AA4F-6DF721D497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1/6/2016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4941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1/6/2016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4573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4"/>
            <a:ext cx="20574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4"/>
            <a:ext cx="60198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1/6/2016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49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83B7B-FEC9-4938-996F-4CD32549F1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F6421-8203-4FED-AA4F-6DF721D497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83B7B-FEC9-4938-996F-4CD32549F1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F6421-8203-4FED-AA4F-6DF721D497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83B7B-FEC9-4938-996F-4CD32549F1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F6421-8203-4FED-AA4F-6DF721D497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83B7B-FEC9-4938-996F-4CD32549F1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F6421-8203-4FED-AA4F-6DF721D497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83B7B-FEC9-4938-996F-4CD32549F1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F6421-8203-4FED-AA4F-6DF721D497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83B7B-FEC9-4938-996F-4CD32549F1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F6421-8203-4FED-AA4F-6DF721D497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83B7B-FEC9-4938-996F-4CD32549F1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F6421-8203-4FED-AA4F-6DF721D497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3383B7B-FEC9-4938-996F-4CD32549F1B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1/6/2016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94F6421-8203-4FED-AA4F-6DF721D4976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5000">
              <a:schemeClr val="tx1"/>
            </a:gs>
            <a:gs pos="91000">
              <a:schemeClr val="tx1"/>
            </a:gs>
            <a:gs pos="57000">
              <a:srgbClr val="0B4E8B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1/6/2016</a:t>
            </a:fld>
            <a:endParaRPr lang="en-US">
              <a:solidFill>
                <a:srgbClr val="072F54">
                  <a:tint val="75000"/>
                </a:srgb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72F54">
                  <a:tint val="75000"/>
                </a:srgb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72F54">
                  <a:tint val="75000"/>
                </a:srgb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5494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omrichey.net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-nd/2.0/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lickr.com/photos/12746498@N04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-nc/2.0/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lickr.com/photos/paradasos/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63122283@N06/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5" Type="http://schemas.openxmlformats.org/officeDocument/2006/relationships/hyperlink" Target="http://www.flickr.com/photos/catzrule/" TargetMode="External"/><Relationship Id="rId4" Type="http://schemas.openxmlformats.org/officeDocument/2006/relationships/hyperlink" Target="http://creativecommons.org/licenses/by-nc-nd/2.0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Relationship Id="rId4" Type="http://schemas.openxmlformats.org/officeDocument/2006/relationships/hyperlink" Target="http://www.flickr.com/photos/cavorite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Relationship Id="rId4" Type="http://schemas.openxmlformats.org/officeDocument/2006/relationships/hyperlink" Target="https://www.flickr.com/photos/shadowgate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1.xml"/><Relationship Id="rId4" Type="http://schemas.openxmlformats.org/officeDocument/2006/relationships/hyperlink" Target="https://www.flickr.com/photos/shadowgate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flickr.com/photos/cabrito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.png"/><Relationship Id="rId5" Type="http://schemas.openxmlformats.org/officeDocument/2006/relationships/hyperlink" Target="Minoans/atlantis_wrath_poseidon.asf" TargetMode="Externa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palazio/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3.xml"/><Relationship Id="rId5" Type="http://schemas.openxmlformats.org/officeDocument/2006/relationships/hyperlink" Target="https://www.flickr.com/photos/a4gpa/" TargetMode="External"/><Relationship Id="rId4" Type="http://schemas.openxmlformats.org/officeDocument/2006/relationships/hyperlink" Target="https://www.youtube.com/watch?v=oq8yFsCdHqA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User:Marsyas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png"/><Relationship Id="rId2" Type="http://schemas.openxmlformats.org/officeDocument/2006/relationships/audio" Target="file:///T:\Global%20Studies%20I\Part%204%20-%20Ancient%20Greece\fish%20splashing.wav" TargetMode="External"/><Relationship Id="rId1" Type="http://schemas.microsoft.com/office/2007/relationships/media" Target="file:///T:\Global%20Studies%20I\Part%204%20-%20Ancient%20Greece\fish%20splashing.wav" TargetMode="Externa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ites.google.com/site/thebrockeninglory/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ile:Path3959-83.png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6.xml"/><Relationship Id="rId4" Type="http://schemas.openxmlformats.org/officeDocument/2006/relationships/hyperlink" Target="http://en.wikipedia.org/wiki/File:Path3959-83.png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/2.0/" TargetMode="Externa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lickr.com/photos/47309201@N02/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-nc-nd/2.0/" TargetMode="Externa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lickr.com/photos/feather_true/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8.xml"/><Relationship Id="rId5" Type="http://schemas.openxmlformats.org/officeDocument/2006/relationships/hyperlink" Target="http://www.flickr.com/photos/tylerkaraszewski/" TargetMode="External"/><Relationship Id="rId4" Type="http://schemas.openxmlformats.org/officeDocument/2006/relationships/hyperlink" Target="http://creativecommons.org/licenses/by/2.0/" TargetMode="Externa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9.xml"/><Relationship Id="rId4" Type="http://schemas.openxmlformats.org/officeDocument/2006/relationships/hyperlink" Target="http://www.flickr.com/photos/cavorite/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hyperlink" Target="https://commons.wikimedia.org/wiki/User:Sailko" TargetMode="Externa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lickr.com/photos/wikimediacommons/" TargetMode="External"/><Relationship Id="rId5" Type="http://schemas.microsoft.com/office/2007/relationships/hdphoto" Target="../media/hdphoto2.wdp"/><Relationship Id="rId4" Type="http://schemas.openxmlformats.org/officeDocument/2006/relationships/image" Target="../media/image5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0.xml"/><Relationship Id="rId4" Type="http://schemas.openxmlformats.org/officeDocument/2006/relationships/image" Target="../media/image5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1.xml"/><Relationship Id="rId4" Type="http://schemas.openxmlformats.org/officeDocument/2006/relationships/image" Target="../media/image5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flickr.com/photos/38315261@N00" TargetMode="Externa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127226743@N02/" TargetMode="External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2.xml"/><Relationship Id="rId5" Type="http://schemas.openxmlformats.org/officeDocument/2006/relationships/hyperlink" Target="http://www.flickr.com/photos/tjuel/" TargetMode="External"/><Relationship Id="rId4" Type="http://schemas.openxmlformats.org/officeDocument/2006/relationships/hyperlink" Target="http://creativecommons.org/licenses/by/2.0/" TargetMode="Externa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4.xml"/><Relationship Id="rId5" Type="http://schemas.openxmlformats.org/officeDocument/2006/relationships/image" Target="../media/image58.jpeg"/><Relationship Id="rId4" Type="http://schemas.openxmlformats.org/officeDocument/2006/relationships/image" Target="../media/image57.gif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hyperlink" Target="http://www.tomrichey.net/" TargetMode="External"/><Relationship Id="rId7" Type="http://schemas.openxmlformats.org/officeDocument/2006/relationships/hyperlink" Target="http://twitter.com/tomrichey" TargetMode="External"/><Relationship Id="rId12" Type="http://schemas.openxmlformats.org/officeDocument/2006/relationships/image" Target="../media/image65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png"/><Relationship Id="rId11" Type="http://schemas.openxmlformats.org/officeDocument/2006/relationships/image" Target="../media/image64.png"/><Relationship Id="rId5" Type="http://schemas.openxmlformats.org/officeDocument/2006/relationships/hyperlink" Target="https://www.facebook.com/pages/Tom-Richey/14074617563" TargetMode="External"/><Relationship Id="rId10" Type="http://schemas.openxmlformats.org/officeDocument/2006/relationships/image" Target="../media/image63.png"/><Relationship Id="rId4" Type="http://schemas.openxmlformats.org/officeDocument/2006/relationships/image" Target="../media/image60.png"/><Relationship Id="rId9" Type="http://schemas.openxmlformats.org/officeDocument/2006/relationships/hyperlink" Target="http://www.youtube.com/tomforamerica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9.png"/><Relationship Id="rId4" Type="http://schemas.openxmlformats.org/officeDocument/2006/relationships/slide" Target="slide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/2.0/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lickr.com/photos/tjuel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50000"/>
              </a:schemeClr>
            </a:gs>
            <a:gs pos="62000">
              <a:schemeClr val="accent1">
                <a:lumMod val="75000"/>
              </a:schemeClr>
            </a:gs>
            <a:gs pos="100000">
              <a:schemeClr val="tx2">
                <a:lumMod val="60000"/>
                <a:lumOff val="4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media-2.web.britannica.com/eb-media/74/81874-004-680A26B6.jpg"/>
          <p:cNvPicPr>
            <a:picLocks noChangeAspect="1" noChangeArrowheads="1"/>
          </p:cNvPicPr>
          <p:nvPr/>
        </p:nvPicPr>
        <p:blipFill rotWithShape="1">
          <a:blip r:embed="rId2" cstate="print"/>
          <a:srcRect l="6666" t="18079" b="12867"/>
          <a:stretch/>
        </p:blipFill>
        <p:spPr bwMode="auto">
          <a:xfrm>
            <a:off x="-14139" y="990600"/>
            <a:ext cx="9158139" cy="4508938"/>
          </a:xfrm>
          <a:prstGeom prst="rect">
            <a:avLst/>
          </a:prstGeom>
          <a:noFill/>
          <a:effectLst>
            <a:softEdge rad="3175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638800"/>
            <a:ext cx="4648200" cy="1219200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7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139700" dir="2700000" algn="tl">
                    <a:srgbClr val="000000">
                      <a:alpha val="43137"/>
                    </a:srgbClr>
                  </a:outerShdw>
                </a:effectLst>
                <a:latin typeface="CapitalisTypOasis" pitchFamily="2" charset="0"/>
              </a:rPr>
              <a:t>Greece</a:t>
            </a:r>
            <a:r>
              <a:rPr lang="en-US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139700" dir="2700000" algn="tl">
                    <a:srgbClr val="000000">
                      <a:alpha val="43137"/>
                    </a:srgbClr>
                  </a:outerShdw>
                </a:effectLst>
                <a:latin typeface="CapitalisTypOasis" pitchFamily="2" charset="0"/>
              </a:rPr>
              <a:t/>
            </a:r>
            <a:br>
              <a:rPr lang="en-US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139700" dir="2700000" algn="tl">
                    <a:srgbClr val="000000">
                      <a:alpha val="43137"/>
                    </a:srgbClr>
                  </a:outerShdw>
                </a:effectLst>
                <a:latin typeface="CapitalisTypOasis" pitchFamily="2" charset="0"/>
              </a:rPr>
            </a:br>
            <a:r>
              <a:rPr lang="en-US" sz="9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139700" dir="2700000" algn="tl">
                    <a:srgbClr val="000000">
                      <a:alpha val="43137"/>
                    </a:srgbClr>
                  </a:outerShdw>
                </a:effectLst>
                <a:latin typeface="CapitalisTypOasis" pitchFamily="2" charset="0"/>
              </a:rPr>
              <a:t> </a:t>
            </a:r>
            <a:endParaRPr lang="en-US" sz="4800" b="1" i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38100" dist="139700" dir="2700000" algn="tl">
                  <a:srgbClr val="000000">
                    <a:alpha val="43137"/>
                  </a:srgbClr>
                </a:outerShdw>
              </a:effectLst>
              <a:latin typeface="CapitalisTypOasis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200" y="152400"/>
            <a:ext cx="9144000" cy="8309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46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pitalisTypOasis" pitchFamily="2" charset="0"/>
                <a:ea typeface="+mj-ea"/>
                <a:cs typeface="+mj-cs"/>
              </a:rPr>
              <a:t>Minoan</a:t>
            </a:r>
            <a:r>
              <a:rPr lang="en-US" sz="4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pitalisTypOasis" pitchFamily="2" charset="0"/>
              </a:rPr>
              <a:t> </a:t>
            </a:r>
            <a:r>
              <a:rPr lang="en-US" sz="3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pitalisTypOasis" pitchFamily="2" charset="0"/>
                <a:ea typeface="+mj-ea"/>
                <a:cs typeface="+mj-cs"/>
              </a:rPr>
              <a:t>and</a:t>
            </a:r>
            <a:r>
              <a:rPr lang="en-US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pitalisTypOasis" pitchFamily="2" charset="0"/>
              </a:rPr>
              <a:t> </a:t>
            </a:r>
            <a:r>
              <a:rPr lang="en-US" sz="4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pitalisTypOasis" pitchFamily="2" charset="0"/>
                <a:ea typeface="+mj-ea"/>
                <a:cs typeface="+mj-cs"/>
              </a:rPr>
              <a:t>Mycenaean</a:t>
            </a:r>
            <a:r>
              <a:rPr lang="en-US" sz="4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pitalisTypOasis" pitchFamily="2" charset="0"/>
              </a:rPr>
              <a:t> </a:t>
            </a:r>
            <a:endParaRPr lang="en-US" sz="4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7" name="Picture 6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5638800"/>
            <a:ext cx="2362200" cy="10807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http://farm5.staticflickr.com/4100/4872336273_74765e83ac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649877" y="6474023"/>
            <a:ext cx="3417923" cy="307777"/>
          </a:xfrm>
          <a:prstGeom prst="rect">
            <a:avLst/>
          </a:prstGeom>
          <a:solidFill>
            <a:schemeClr val="accent2"/>
          </a:solidFill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accent6"/>
                </a:solidFill>
                <a:hlinkClick r:id="rId3" tooltip="Attribution-NoDerivs License"/>
              </a:rPr>
              <a:t>Some rights reserved</a:t>
            </a:r>
            <a:r>
              <a:rPr lang="en-US" sz="1400" dirty="0">
                <a:solidFill>
                  <a:schemeClr val="accent6"/>
                </a:solidFill>
              </a:rPr>
              <a:t> by </a:t>
            </a:r>
            <a:r>
              <a:rPr lang="en-US" sz="1400" dirty="0" err="1">
                <a:solidFill>
                  <a:schemeClr val="accent6"/>
                </a:solidFill>
                <a:hlinkClick r:id="rId4"/>
              </a:rPr>
              <a:t>paula_mcmillen</a:t>
            </a:r>
            <a:endParaRPr lang="en-US" sz="14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906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http://farm5.staticflickr.com/4138/4821352625_22712eb7b1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988111" y="6474023"/>
            <a:ext cx="3079689" cy="307777"/>
          </a:xfrm>
          <a:prstGeom prst="rect">
            <a:avLst/>
          </a:prstGeom>
          <a:solidFill>
            <a:schemeClr val="accent2"/>
          </a:solidFill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accent6"/>
                </a:solidFill>
              </a:rPr>
              <a:t> </a:t>
            </a:r>
            <a:r>
              <a:rPr lang="en-US" sz="1400" dirty="0">
                <a:solidFill>
                  <a:schemeClr val="accent6"/>
                </a:solidFill>
                <a:hlinkClick r:id="rId3" tooltip="Attribution-NonCommercial License"/>
              </a:rPr>
              <a:t>Some rights reserved</a:t>
            </a:r>
            <a:r>
              <a:rPr lang="en-US" sz="1400" dirty="0">
                <a:solidFill>
                  <a:schemeClr val="accent6"/>
                </a:solidFill>
              </a:rPr>
              <a:t> by </a:t>
            </a:r>
            <a:r>
              <a:rPr lang="en-US" sz="1400" dirty="0" err="1">
                <a:solidFill>
                  <a:schemeClr val="accent6"/>
                </a:solidFill>
                <a:hlinkClick r:id="rId4"/>
              </a:rPr>
              <a:t>Paradasos</a:t>
            </a:r>
            <a:endParaRPr lang="en-US" sz="14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349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4400" y="381000"/>
            <a:ext cx="4114800" cy="1143000"/>
          </a:xfrm>
        </p:spPr>
        <p:txBody>
          <a:bodyPr/>
          <a:lstStyle/>
          <a:p>
            <a:r>
              <a:rPr lang="en-US" dirty="0" smtClean="0"/>
              <a:t>PANORAMA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3288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673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r"/>
      </p:transition>
    </mc:Choice>
    <mc:Fallback xmlns="">
      <p:transition spd="slow">
        <p:push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2400" y="6367046"/>
            <a:ext cx="2407647" cy="33855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1600" dirty="0" smtClean="0"/>
              <a:t>Photo by </a:t>
            </a:r>
            <a:r>
              <a:rPr lang="en-US" sz="1600" b="1" dirty="0" err="1">
                <a:hlinkClick r:id="rId3" tooltip="Go to Nelo Hotsuma's photostream"/>
              </a:rPr>
              <a:t>Nelo</a:t>
            </a:r>
            <a:r>
              <a:rPr lang="en-US" sz="1600" b="1" dirty="0">
                <a:hlinkClick r:id="rId3" tooltip="Go to Nelo Hotsuma's photostream"/>
              </a:rPr>
              <a:t> </a:t>
            </a:r>
            <a:r>
              <a:rPr lang="en-US" sz="1600" b="1" dirty="0" err="1" smtClean="0">
                <a:hlinkClick r:id="rId3" tooltip="Go to Nelo Hotsuma's photostream"/>
              </a:rPr>
              <a:t>Hotsuma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6594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r"/>
      </p:transition>
    </mc:Choice>
    <mc:Fallback xmlns="">
      <p:transition spd="slow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50000"/>
              </a:schemeClr>
            </a:gs>
            <a:gs pos="62000">
              <a:schemeClr val="accent1">
                <a:lumMod val="75000"/>
              </a:schemeClr>
            </a:gs>
            <a:gs pos="100000">
              <a:schemeClr val="tx2">
                <a:lumMod val="60000"/>
                <a:lumOff val="4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farm3.staticflickr.com/2586/4085530789_e2ec5accfb_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1800" y="3948500"/>
            <a:ext cx="5562600" cy="1690300"/>
          </a:xfrm>
        </p:spPr>
        <p:txBody>
          <a:bodyPr>
            <a:noAutofit/>
          </a:bodyPr>
          <a:lstStyle/>
          <a:p>
            <a:r>
              <a:rPr lang="en-US" sz="23900" b="1" dirty="0" smtClean="0">
                <a:solidFill>
                  <a:schemeClr val="tx2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mienne" panose="04000508060000020003" pitchFamily="82" charset="0"/>
              </a:rPr>
              <a:t>Fresco</a:t>
            </a:r>
            <a:endParaRPr lang="en-US" sz="41300" b="1" dirty="0">
              <a:solidFill>
                <a:schemeClr val="tx2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Amienne" panose="04000508060000020003" pitchFamily="8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200" y="6504801"/>
            <a:ext cx="2797561" cy="276999"/>
          </a:xfrm>
          <a:prstGeom prst="rect">
            <a:avLst/>
          </a:prstGeom>
          <a:solidFill>
            <a:schemeClr val="accent2"/>
          </a:solidFill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accent6"/>
                </a:solidFill>
              </a:rPr>
              <a:t> </a:t>
            </a:r>
            <a:r>
              <a:rPr lang="en-US" sz="1200" dirty="0">
                <a:solidFill>
                  <a:schemeClr val="accent6"/>
                </a:solidFill>
                <a:hlinkClick r:id="rId4" tooltip="Attribution-NonCommercial-NoDerivs License"/>
              </a:rPr>
              <a:t>Some rights reserved</a:t>
            </a:r>
            <a:r>
              <a:rPr lang="en-US" sz="1200" dirty="0">
                <a:solidFill>
                  <a:schemeClr val="accent6"/>
                </a:solidFill>
              </a:rPr>
              <a:t> by </a:t>
            </a:r>
            <a:r>
              <a:rPr lang="en-US" sz="1200" dirty="0">
                <a:solidFill>
                  <a:schemeClr val="accent6"/>
                </a:solidFill>
                <a:hlinkClick r:id="rId5"/>
              </a:rPr>
              <a:t>Rick Payette</a:t>
            </a:r>
            <a:endParaRPr lang="en-US" sz="1200" dirty="0">
              <a:solidFill>
                <a:schemeClr val="accent6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33800" y="5921514"/>
            <a:ext cx="396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2"/>
                </a:solidFill>
              </a:rPr>
              <a:t>A wall mural painted directly onto wet plaster</a:t>
            </a:r>
            <a:endParaRPr lang="en-US" sz="2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0249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50000"/>
              </a:schemeClr>
            </a:gs>
            <a:gs pos="62000">
              <a:schemeClr val="accent1">
                <a:lumMod val="75000"/>
              </a:schemeClr>
            </a:gs>
            <a:gs pos="100000">
              <a:schemeClr val="tx2">
                <a:lumMod val="60000"/>
                <a:lumOff val="4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File:Knossos fresco wome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4" y="457200"/>
            <a:ext cx="9144000" cy="603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575942" y="6550223"/>
            <a:ext cx="15680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Photo by </a:t>
            </a:r>
            <a:r>
              <a:rPr lang="en-US" sz="1400" dirty="0" smtClean="0">
                <a:hlinkClick r:id="rId4"/>
              </a:rPr>
              <a:t>cavorite</a:t>
            </a:r>
            <a:endParaRPr lang="en-US" sz="1400" dirty="0"/>
          </a:p>
        </p:txBody>
      </p:sp>
      <p:sp>
        <p:nvSpPr>
          <p:cNvPr id="5" name="Rectangle 4"/>
          <p:cNvSpPr/>
          <p:nvPr/>
        </p:nvSpPr>
        <p:spPr>
          <a:xfrm>
            <a:off x="144372" y="4691152"/>
            <a:ext cx="2675028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500" dirty="0" smtClean="0">
                <a:solidFill>
                  <a:schemeClr val="tx2"/>
                </a:solidFill>
                <a:latin typeface="Amienne" panose="04000508060000020003" charset="0"/>
                <a:ea typeface="+mj-ea"/>
                <a:cs typeface="+mj-cs"/>
              </a:rPr>
              <a:t>Women</a:t>
            </a:r>
            <a:endParaRPr lang="en-US" sz="3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7695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50000"/>
              </a:schemeClr>
            </a:gs>
            <a:gs pos="62000">
              <a:schemeClr val="accent1">
                <a:lumMod val="75000"/>
              </a:schemeClr>
            </a:gs>
            <a:gs pos="100000">
              <a:schemeClr val="tx2">
                <a:lumMod val="60000"/>
                <a:lumOff val="4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52938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1430381">
            <a:off x="3860563" y="712255"/>
            <a:ext cx="4191000" cy="1143000"/>
          </a:xfrm>
        </p:spPr>
        <p:txBody>
          <a:bodyPr>
            <a:noAutofit/>
          </a:bodyPr>
          <a:lstStyle/>
          <a:p>
            <a:r>
              <a:rPr lang="en-US" sz="7200" dirty="0" smtClean="0">
                <a:solidFill>
                  <a:schemeClr val="bg2"/>
                </a:solidFill>
                <a:latin typeface="Amienne" panose="04000508060000020003" charset="0"/>
              </a:rPr>
              <a:t>Throne Room</a:t>
            </a:r>
            <a:endParaRPr lang="en-US" sz="7200" dirty="0">
              <a:solidFill>
                <a:schemeClr val="bg2"/>
              </a:solidFill>
              <a:latin typeface="Amienne" panose="04000508060000020003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5977" y="6477000"/>
            <a:ext cx="21900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accent6"/>
                </a:solidFill>
              </a:rPr>
              <a:t>Photo by </a:t>
            </a:r>
            <a:r>
              <a:rPr lang="en-US" sz="1600" u="sng" dirty="0" smtClean="0">
                <a:solidFill>
                  <a:schemeClr val="accent6"/>
                </a:solidFill>
                <a:hlinkClick r:id="rId4" tooltip="Go to Shadowgate's photostream"/>
              </a:rPr>
              <a:t>Shadowgate</a:t>
            </a:r>
            <a:endParaRPr lang="en-US" sz="16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5155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50000"/>
              </a:schemeClr>
            </a:gs>
            <a:gs pos="62000">
              <a:schemeClr val="accent1">
                <a:lumMod val="75000"/>
              </a:schemeClr>
            </a:gs>
            <a:gs pos="100000">
              <a:schemeClr val="tx2">
                <a:lumMod val="60000"/>
                <a:lumOff val="4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8" y="396766"/>
            <a:ext cx="9129290" cy="608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95977" y="6477000"/>
            <a:ext cx="21900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accent6"/>
                </a:solidFill>
              </a:rPr>
              <a:t>Photo by </a:t>
            </a:r>
            <a:r>
              <a:rPr lang="en-US" sz="1600" u="sng" dirty="0" smtClean="0">
                <a:solidFill>
                  <a:schemeClr val="accent6"/>
                </a:solidFill>
                <a:hlinkClick r:id="rId4" tooltip="Go to Shadowgate's photostream"/>
              </a:rPr>
              <a:t>Shadowgate</a:t>
            </a:r>
            <a:endParaRPr lang="en-US" sz="16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425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85" t="39065" r="36773" b="2679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705600" y="6426377"/>
            <a:ext cx="22747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 by </a:t>
            </a:r>
            <a:r>
              <a:rPr lang="en-US" sz="1400" u="sng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 tooltip="Go to Alberto Perdomo's photostream"/>
              </a:rPr>
              <a:t>Alberto </a:t>
            </a:r>
            <a:r>
              <a:rPr lang="en-US" sz="1400" u="sng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 tooltip="Go to Alberto Perdomo's photostream"/>
              </a:rPr>
              <a:t>Perdomo</a:t>
            </a:r>
            <a:endParaRPr lang="en-US" sz="1400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85549" y="476071"/>
            <a:ext cx="180690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ienne" panose="04000508060000020003" charset="0"/>
              </a:rPr>
              <a:t>Griffin</a:t>
            </a:r>
            <a:endParaRPr lang="en-US" sz="5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8361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50000"/>
              </a:schemeClr>
            </a:gs>
            <a:gs pos="62000">
              <a:schemeClr val="accent1">
                <a:lumMod val="75000"/>
              </a:schemeClr>
            </a:gs>
            <a:gs pos="100000">
              <a:schemeClr val="tx2">
                <a:lumMod val="60000"/>
                <a:lumOff val="4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29360"/>
            <a:ext cx="9144000" cy="5628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096082" cy="1229360"/>
          </a:xfrm>
        </p:spPr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6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pitalisTypOasis" pitchFamily="2" charset="0"/>
              </a:rPr>
              <a:t>Atlantis</a:t>
            </a:r>
            <a:endParaRPr lang="en-US" sz="4000" b="1" i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apitalisTypOasis" pitchFamily="2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 l="3704" r="1852"/>
          <a:stretch>
            <a:fillRect/>
          </a:stretch>
        </p:blipFill>
        <p:spPr bwMode="auto">
          <a:xfrm>
            <a:off x="6400800" y="1371601"/>
            <a:ext cx="2667000" cy="2842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" name="Picture 2" descr="C:\Documents and Settings\trichey.SDOC\Local Settings\Temp\Temporary Internet Files\Content.IE5\RXARLRV4\MC900432637[1].png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01000" y="76200"/>
            <a:ext cx="1066800" cy="1066800"/>
          </a:xfrm>
          <a:prstGeom prst="rect">
            <a:avLst/>
          </a:prstGeom>
          <a:noFill/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7" name="TextBox 6"/>
          <p:cNvSpPr txBox="1"/>
          <p:nvPr/>
        </p:nvSpPr>
        <p:spPr>
          <a:xfrm>
            <a:off x="6400800" y="3987225"/>
            <a:ext cx="2667000" cy="584775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1270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Arial" pitchFamily="34" charset="0"/>
                <a:cs typeface="Arial" pitchFamily="34" charset="0"/>
              </a:rPr>
              <a:t>POSEIDON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8" t="6250" r="6250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248400" y="347246"/>
            <a:ext cx="2514600" cy="33855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dirty="0" smtClean="0"/>
              <a:t>Photo by </a:t>
            </a:r>
            <a:r>
              <a:rPr lang="en-US" sz="1600" b="1" u="sng" dirty="0">
                <a:solidFill>
                  <a:srgbClr val="006DAC"/>
                </a:solidFill>
                <a:latin typeface="Proxima Nova"/>
                <a:hlinkClick r:id="rId3" tooltip="Go to Gorka Palazio's photostream"/>
              </a:rPr>
              <a:t>Gorka </a:t>
            </a:r>
            <a:r>
              <a:rPr lang="en-US" sz="1600" b="1" u="sng" dirty="0" err="1" smtClean="0">
                <a:solidFill>
                  <a:srgbClr val="006DAC"/>
                </a:solidFill>
                <a:latin typeface="Proxima Nova"/>
                <a:hlinkClick r:id="rId3" tooltip="Go to Gorka Palazio's photostream"/>
              </a:rPr>
              <a:t>Palazio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71305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50000"/>
              </a:schemeClr>
            </a:gs>
            <a:gs pos="62000">
              <a:schemeClr val="accent1">
                <a:lumMod val="75000"/>
              </a:schemeClr>
            </a:gs>
            <a:gs pos="100000">
              <a:schemeClr val="tx2">
                <a:lumMod val="60000"/>
                <a:lumOff val="4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943600"/>
            <a:ext cx="8229600" cy="6397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b="1" dirty="0" smtClean="0">
                <a:solidFill>
                  <a:schemeClr val="bg1"/>
                </a:solidFill>
              </a:rPr>
              <a:t>A ship crew painted by a Minoan artist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47800"/>
            <a:ext cx="9143999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143000"/>
          </a:xfr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j-lt"/>
              </a:rPr>
              <a:t>Commercial Power</a:t>
            </a:r>
            <a:endParaRPr lang="en-US" sz="5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419586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50000"/>
              </a:schemeClr>
            </a:gs>
            <a:gs pos="62000">
              <a:schemeClr val="accent1">
                <a:lumMod val="75000"/>
              </a:schemeClr>
            </a:gs>
            <a:gs pos="100000">
              <a:schemeClr val="tx2">
                <a:lumMod val="60000"/>
                <a:lumOff val="4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0" r="4237"/>
          <a:stretch/>
        </p:blipFill>
        <p:spPr bwMode="auto">
          <a:xfrm>
            <a:off x="-1" y="1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sz="8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BULL SPORTS</a:t>
            </a:r>
            <a:endParaRPr lang="en-US" sz="8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57600" y="5914510"/>
            <a:ext cx="5029200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www.youtube.com/watch?v=oq8yFsCdHqA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6200" y="6474023"/>
            <a:ext cx="1905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 by </a:t>
            </a:r>
            <a:r>
              <a:rPr lang="en-US" sz="1400" u="sng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 tooltip="Go to Eric Ward's photostream"/>
              </a:rPr>
              <a:t>Eric </a:t>
            </a:r>
            <a:r>
              <a:rPr lang="en-US" sz="1400" u="sng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 tooltip="Go to Eric Ward's photostream"/>
              </a:rPr>
              <a:t>Ward</a:t>
            </a:r>
            <a:endParaRPr lang="en-US" sz="1400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498528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50000"/>
              </a:schemeClr>
            </a:gs>
            <a:gs pos="62000">
              <a:schemeClr val="accent1">
                <a:lumMod val="75000"/>
              </a:schemeClr>
            </a:gs>
            <a:gs pos="100000">
              <a:schemeClr val="tx2">
                <a:lumMod val="60000"/>
                <a:lumOff val="4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/>
          <a:srcRect l="11184" t="20662" r="17025" b="3576"/>
          <a:stretch/>
        </p:blipFill>
        <p:spPr bwMode="auto">
          <a:xfrm>
            <a:off x="4800144" y="-38100"/>
            <a:ext cx="4362906" cy="689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0" y="533400"/>
            <a:ext cx="4800600" cy="2667000"/>
          </a:xfr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j-lt"/>
              </a:rPr>
              <a:t>Veneration </a:t>
            </a:r>
            <a:br>
              <a:rPr lang="en-US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j-lt"/>
              </a:rPr>
            </a:br>
            <a:r>
              <a:rPr lang="en-US" sz="9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mienne" pitchFamily="82" charset="0"/>
              </a:rPr>
              <a:t>of the Bull</a:t>
            </a:r>
            <a:endParaRPr lang="en-US" sz="8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mienne" pitchFamily="82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800600" y="6065838"/>
            <a:ext cx="4381500" cy="639762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Minoan Bull Sculpture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" y="3505200"/>
            <a:ext cx="4267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Bulls are a frequent subject in Minoan art, suggesting religious significance.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50000"/>
              </a:schemeClr>
            </a:gs>
            <a:gs pos="62000">
              <a:schemeClr val="accent1">
                <a:lumMod val="75000"/>
              </a:schemeClr>
            </a:gs>
            <a:gs pos="100000">
              <a:schemeClr val="tx2">
                <a:lumMod val="60000"/>
                <a:lumOff val="4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6019800"/>
            <a:ext cx="9144000" cy="857250"/>
          </a:xfrm>
        </p:spPr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4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Minoan Bull Jumping</a:t>
            </a:r>
            <a:endParaRPr lang="en-US" sz="4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026" name="Picture 2" descr="http://media-2.web.britannica.com/eb-media/74/81874-004-680A26B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0849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594702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50000"/>
              </a:schemeClr>
            </a:gs>
            <a:gs pos="62000">
              <a:schemeClr val="accent1">
                <a:lumMod val="75000"/>
              </a:schemeClr>
            </a:gs>
            <a:gs pos="100000">
              <a:schemeClr val="tx2">
                <a:lumMod val="60000"/>
                <a:lumOff val="4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upload.wikimedia.org/wikipedia/commons/f/f1/Minotauros_Myron_NAMA_1664_n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610"/>
          <a:stretch/>
        </p:blipFill>
        <p:spPr bwMode="auto">
          <a:xfrm>
            <a:off x="1" y="0"/>
            <a:ext cx="5791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10000"/>
            <a:ext cx="5791201" cy="1371600"/>
          </a:xfr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6600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j-lt"/>
                <a:cs typeface="Aparajita" pitchFamily="34" charset="0"/>
              </a:rPr>
              <a:t>MINOTAUR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5791201" y="664488"/>
            <a:ext cx="3352799" cy="5616922"/>
          </a:xfrm>
          <a:prstGeom prst="rect">
            <a:avLst/>
          </a:prstGeom>
          <a:noFill/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1270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40" tIns="182880" rIns="91440" bIns="182880" rtlCol="0">
            <a:spAutoFit/>
          </a:bodyPr>
          <a:lstStyle/>
          <a:p>
            <a:pPr algn="ctr"/>
            <a:r>
              <a:rPr lang="en-US" sz="60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 Condensed" pitchFamily="34" charset="0"/>
                <a:cs typeface="Arial" pitchFamily="34" charset="0"/>
              </a:rPr>
              <a:t>1/2 Human</a:t>
            </a:r>
          </a:p>
          <a:p>
            <a:pPr algn="ctr"/>
            <a:r>
              <a:rPr lang="en-US" sz="6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 Condensed" pitchFamily="34" charset="0"/>
                <a:cs typeface="Arial" pitchFamily="34" charset="0"/>
              </a:rPr>
              <a:t>1/2 </a:t>
            </a:r>
            <a:r>
              <a:rPr lang="en-US" sz="60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 Condensed" pitchFamily="34" charset="0"/>
                <a:cs typeface="Arial" pitchFamily="34" charset="0"/>
              </a:rPr>
              <a:t>Bull</a:t>
            </a:r>
            <a:r>
              <a:rPr lang="en-US" sz="60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 Condensed" pitchFamily="34" charset="0"/>
                <a:cs typeface="Arial" pitchFamily="34" charset="0"/>
              </a:rPr>
              <a:t/>
            </a:r>
            <a:br>
              <a:rPr lang="en-US" sz="60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 Condensed" pitchFamily="34" charset="0"/>
                <a:cs typeface="Arial" pitchFamily="34" charset="0"/>
              </a:rPr>
            </a:br>
            <a:endParaRPr lang="en-US" sz="2800" b="1" dirty="0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 Condensed" pitchFamily="34" charset="0"/>
              <a:cs typeface="Arial" pitchFamily="34" charset="0"/>
            </a:endParaRPr>
          </a:p>
          <a:p>
            <a:pPr algn="ctr"/>
            <a:r>
              <a:rPr lang="en-US" sz="115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5/3 </a:t>
            </a:r>
            <a:r>
              <a:rPr lang="en-US" sz="6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ienne" pitchFamily="82" charset="0"/>
                <a:cs typeface="Arial" pitchFamily="34" charset="0"/>
              </a:rPr>
              <a:t>AWESOME!</a:t>
            </a:r>
            <a:endParaRPr lang="en-US" sz="66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ienne" pitchFamily="82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4849" y="6397823"/>
            <a:ext cx="16177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accent6"/>
                </a:solidFill>
              </a:rPr>
              <a:t>Photo by </a:t>
            </a:r>
            <a:r>
              <a:rPr lang="en-US" sz="1400" u="sng" dirty="0" smtClean="0">
                <a:solidFill>
                  <a:schemeClr val="accent6"/>
                </a:solidFill>
                <a:hlinkClick r:id="rId3" tooltip="User:Marsyas"/>
              </a:rPr>
              <a:t>Marsyas</a:t>
            </a:r>
            <a:endParaRPr lang="en-US" sz="1400" dirty="0">
              <a:solidFill>
                <a:schemeClr val="accent6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50000"/>
              </a:schemeClr>
            </a:gs>
            <a:gs pos="62000">
              <a:schemeClr val="accent1">
                <a:lumMod val="75000"/>
              </a:schemeClr>
            </a:gs>
            <a:gs pos="100000">
              <a:schemeClr val="tx2">
                <a:lumMod val="60000"/>
                <a:lumOff val="4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2859520" cy="2895600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Daedalus,, </a:t>
            </a:r>
            <a:r>
              <a:rPr lang="en-US" sz="6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mienne" pitchFamily="82" charset="0"/>
              </a:rPr>
              <a:t>and</a:t>
            </a:r>
            <a:r>
              <a:rPr lang="en-US" sz="4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mienne" pitchFamily="82" charset="0"/>
              </a:rPr>
              <a:t/>
            </a:r>
            <a:br>
              <a:rPr lang="en-US" sz="4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mienne" pitchFamily="82" charset="0"/>
              </a:rPr>
            </a:br>
            <a:r>
              <a:rPr lang="en-US" sz="3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Pasiphae’s</a:t>
            </a:r>
            <a:r>
              <a:rPr lang="en-US" sz="4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mienne" pitchFamily="82" charset="0"/>
              </a:rPr>
              <a:t/>
            </a:r>
            <a:br>
              <a:rPr lang="en-US" sz="4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mienne" pitchFamily="82" charset="0"/>
              </a:rPr>
            </a:br>
            <a:r>
              <a:rPr lang="en-US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Wooden Cow</a:t>
            </a:r>
            <a:endParaRPr lang="en-US" sz="2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80" y="6096000"/>
            <a:ext cx="2783320" cy="685800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</a:rPr>
              <a:t>Roman fresco from the northern wall of the </a:t>
            </a:r>
            <a:r>
              <a:rPr lang="en-US" b="1" dirty="0" err="1">
                <a:solidFill>
                  <a:schemeClr val="bg1"/>
                </a:solidFill>
              </a:rPr>
              <a:t>triclinium</a:t>
            </a:r>
            <a:r>
              <a:rPr lang="en-US" b="1" dirty="0">
                <a:solidFill>
                  <a:schemeClr val="bg1"/>
                </a:solidFill>
              </a:rPr>
              <a:t> in the </a:t>
            </a:r>
            <a:r>
              <a:rPr lang="en-US" b="1" i="1" dirty="0">
                <a:solidFill>
                  <a:schemeClr val="bg1"/>
                </a:solidFill>
              </a:rPr>
              <a:t>Casa </a:t>
            </a:r>
            <a:r>
              <a:rPr lang="en-US" b="1" i="1" dirty="0" err="1">
                <a:solidFill>
                  <a:schemeClr val="bg1"/>
                </a:solidFill>
              </a:rPr>
              <a:t>dei</a:t>
            </a:r>
            <a:r>
              <a:rPr lang="en-US" b="1" i="1" dirty="0">
                <a:solidFill>
                  <a:schemeClr val="bg1"/>
                </a:solidFill>
              </a:rPr>
              <a:t> </a:t>
            </a:r>
            <a:r>
              <a:rPr lang="en-US" b="1" i="1" dirty="0" err="1">
                <a:solidFill>
                  <a:schemeClr val="bg1"/>
                </a:solidFill>
              </a:rPr>
              <a:t>Vettii</a:t>
            </a:r>
            <a:r>
              <a:rPr lang="en-US" b="1" dirty="0">
                <a:solidFill>
                  <a:schemeClr val="bg1"/>
                </a:solidFill>
              </a:rPr>
              <a:t> (VI 15,1) in Pompeii</a:t>
            </a:r>
          </a:p>
        </p:txBody>
      </p:sp>
      <p:pic>
        <p:nvPicPr>
          <p:cNvPr id="1026" name="Picture 2" descr="http://upload.wikimedia.org/wikipedia/commons/thumb/f/fe/Pompeii_-_Casa_dei_Vettii_-_Pasiphae.jpg/939px-Pompeii_-_Casa_dei_Vettii_-_Pasipha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520" y="-8860"/>
            <a:ext cx="62844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012203" y="2895600"/>
            <a:ext cx="1331197" cy="67710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en-US" sz="2400" b="1" dirty="0" smtClean="0"/>
              <a:t>Pasiphae</a:t>
            </a:r>
            <a:endParaRPr lang="en-US" sz="2800" b="1" dirty="0" smtClean="0"/>
          </a:p>
          <a:p>
            <a:pPr algn="ctr"/>
            <a:r>
              <a:rPr lang="en-US" sz="1400" b="1" i="1" dirty="0" smtClean="0"/>
              <a:t>Queen of Crete</a:t>
            </a:r>
            <a:endParaRPr lang="en-US" sz="1000" b="1" i="1" dirty="0"/>
          </a:p>
        </p:txBody>
      </p:sp>
      <p:sp>
        <p:nvSpPr>
          <p:cNvPr id="7" name="Rectangle 6"/>
          <p:cNvSpPr/>
          <p:nvPr/>
        </p:nvSpPr>
        <p:spPr>
          <a:xfrm>
            <a:off x="5867400" y="3200400"/>
            <a:ext cx="1367682" cy="73866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en-US" sz="2400" b="1" dirty="0" smtClean="0"/>
              <a:t>Daedalus</a:t>
            </a:r>
            <a:endParaRPr lang="en-US" sz="2800" b="1" dirty="0" smtClean="0"/>
          </a:p>
          <a:p>
            <a:pPr algn="ctr"/>
            <a:r>
              <a:rPr lang="en-US" b="1" i="1" dirty="0" smtClean="0"/>
              <a:t>Engineer</a:t>
            </a:r>
            <a:endParaRPr lang="en-US" sz="1100" b="1" i="1" dirty="0"/>
          </a:p>
        </p:txBody>
      </p:sp>
    </p:spTree>
    <p:extLst>
      <p:ext uri="{BB962C8B-B14F-4D97-AF65-F5344CB8AC3E}">
        <p14:creationId xmlns:p14="http://schemas.microsoft.com/office/powerpoint/2010/main" val="30213256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50000"/>
              </a:schemeClr>
            </a:gs>
            <a:gs pos="62000">
              <a:schemeClr val="accent1">
                <a:lumMod val="75000"/>
              </a:schemeClr>
            </a:gs>
            <a:gs pos="100000">
              <a:schemeClr val="tx2">
                <a:lumMod val="60000"/>
                <a:lumOff val="4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-10100"/>
            <a:ext cx="7772400" cy="686810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609600" y="2362200"/>
            <a:ext cx="2438400" cy="2286000"/>
          </a:xfrm>
          <a:prstGeom prst="rect">
            <a:avLst/>
          </a:prstGeom>
        </p:spPr>
        <p:txBody>
          <a:bodyPr vert="horz" lIns="91440" tIns="45720" rIns="91440" bIns="45720" rtlCol="0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Too </a:t>
            </a:r>
            <a: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Cute</a:t>
            </a:r>
            <a:endParaRPr lang="en-US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625232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4" name="Picture 6"/>
            <p:cNvPicPr>
              <a:picLocks noChangeAspect="1" noChangeArrowheads="1"/>
            </p:cNvPicPr>
            <p:nvPr/>
          </p:nvPicPr>
          <p:blipFill>
            <a:blip r:embed="rId2" cstate="print"/>
            <a:srcRect b="1600"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Rectangle 4"/>
            <p:cNvSpPr/>
            <p:nvPr/>
          </p:nvSpPr>
          <p:spPr>
            <a:xfrm rot="206011">
              <a:off x="6096000" y="2807869"/>
              <a:ext cx="2209800" cy="1676400"/>
            </a:xfrm>
            <a:prstGeom prst="rect">
              <a:avLst/>
            </a:prstGeom>
            <a:solidFill>
              <a:srgbClr val="F6F5EE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SMARTInkAnnotation171"/>
          <p:cNvSpPr/>
          <p:nvPr/>
        </p:nvSpPr>
        <p:spPr>
          <a:xfrm>
            <a:off x="6297324" y="2830915"/>
            <a:ext cx="284644" cy="1106825"/>
          </a:xfrm>
          <a:custGeom>
            <a:avLst/>
            <a:gdLst/>
            <a:ahLst/>
            <a:cxnLst/>
            <a:rect l="0" t="0" r="0" b="0"/>
            <a:pathLst>
              <a:path w="284644" h="1106825">
                <a:moveTo>
                  <a:pt x="187718" y="53373"/>
                </a:moveTo>
                <a:lnTo>
                  <a:pt x="187718" y="144484"/>
                </a:lnTo>
                <a:lnTo>
                  <a:pt x="182972" y="174737"/>
                </a:lnTo>
                <a:lnTo>
                  <a:pt x="178613" y="214379"/>
                </a:lnTo>
                <a:lnTo>
                  <a:pt x="172880" y="247812"/>
                </a:lnTo>
                <a:lnTo>
                  <a:pt x="171190" y="271090"/>
                </a:lnTo>
                <a:lnTo>
                  <a:pt x="167791" y="297311"/>
                </a:lnTo>
                <a:lnTo>
                  <a:pt x="162969" y="324509"/>
                </a:lnTo>
                <a:lnTo>
                  <a:pt x="148860" y="391132"/>
                </a:lnTo>
                <a:lnTo>
                  <a:pt x="145615" y="420116"/>
                </a:lnTo>
                <a:lnTo>
                  <a:pt x="143181" y="448542"/>
                </a:lnTo>
                <a:lnTo>
                  <a:pt x="138787" y="474405"/>
                </a:lnTo>
                <a:lnTo>
                  <a:pt x="122051" y="559768"/>
                </a:lnTo>
                <a:lnTo>
                  <a:pt x="113505" y="589323"/>
                </a:lnTo>
                <a:lnTo>
                  <a:pt x="108444" y="604150"/>
                </a:lnTo>
                <a:lnTo>
                  <a:pt x="100172" y="631207"/>
                </a:lnTo>
                <a:lnTo>
                  <a:pt x="93185" y="657454"/>
                </a:lnTo>
                <a:lnTo>
                  <a:pt x="86769" y="685656"/>
                </a:lnTo>
                <a:lnTo>
                  <a:pt x="77573" y="729424"/>
                </a:lnTo>
                <a:lnTo>
                  <a:pt x="74202" y="756338"/>
                </a:lnTo>
                <a:lnTo>
                  <a:pt x="71710" y="781529"/>
                </a:lnTo>
                <a:lnTo>
                  <a:pt x="67292" y="805954"/>
                </a:lnTo>
                <a:lnTo>
                  <a:pt x="62018" y="830039"/>
                </a:lnTo>
                <a:lnTo>
                  <a:pt x="57355" y="853972"/>
                </a:lnTo>
                <a:lnTo>
                  <a:pt x="55283" y="877838"/>
                </a:lnTo>
                <a:lnTo>
                  <a:pt x="49372" y="908847"/>
                </a:lnTo>
                <a:lnTo>
                  <a:pt x="41329" y="932146"/>
                </a:lnTo>
                <a:lnTo>
                  <a:pt x="35856" y="956804"/>
                </a:lnTo>
                <a:lnTo>
                  <a:pt x="26991" y="972822"/>
                </a:lnTo>
                <a:lnTo>
                  <a:pt x="26929" y="972925"/>
                </a:lnTo>
                <a:lnTo>
                  <a:pt x="26812" y="941362"/>
                </a:lnTo>
                <a:lnTo>
                  <a:pt x="27803" y="926270"/>
                </a:lnTo>
                <a:lnTo>
                  <a:pt x="33884" y="892327"/>
                </a:lnTo>
                <a:lnTo>
                  <a:pt x="37844" y="863200"/>
                </a:lnTo>
                <a:lnTo>
                  <a:pt x="45308" y="829434"/>
                </a:lnTo>
                <a:lnTo>
                  <a:pt x="49929" y="806078"/>
                </a:lnTo>
                <a:lnTo>
                  <a:pt x="51983" y="782469"/>
                </a:lnTo>
                <a:lnTo>
                  <a:pt x="55544" y="756101"/>
                </a:lnTo>
                <a:lnTo>
                  <a:pt x="60438" y="728837"/>
                </a:lnTo>
                <a:lnTo>
                  <a:pt x="104284" y="515709"/>
                </a:lnTo>
                <a:lnTo>
                  <a:pt x="110243" y="489705"/>
                </a:lnTo>
                <a:lnTo>
                  <a:pt x="113554" y="462272"/>
                </a:lnTo>
                <a:lnTo>
                  <a:pt x="116018" y="433544"/>
                </a:lnTo>
                <a:lnTo>
                  <a:pt x="120424" y="404239"/>
                </a:lnTo>
                <a:lnTo>
                  <a:pt x="125694" y="374678"/>
                </a:lnTo>
                <a:lnTo>
                  <a:pt x="137170" y="315279"/>
                </a:lnTo>
                <a:lnTo>
                  <a:pt x="143068" y="288177"/>
                </a:lnTo>
                <a:lnTo>
                  <a:pt x="149001" y="261910"/>
                </a:lnTo>
                <a:lnTo>
                  <a:pt x="169840" y="163012"/>
                </a:lnTo>
                <a:lnTo>
                  <a:pt x="174805" y="138813"/>
                </a:lnTo>
                <a:lnTo>
                  <a:pt x="178594" y="108455"/>
                </a:lnTo>
                <a:lnTo>
                  <a:pt x="185566" y="80608"/>
                </a:lnTo>
                <a:lnTo>
                  <a:pt x="193923" y="54498"/>
                </a:lnTo>
                <a:lnTo>
                  <a:pt x="202689" y="33752"/>
                </a:lnTo>
                <a:lnTo>
                  <a:pt x="210584" y="16030"/>
                </a:lnTo>
                <a:lnTo>
                  <a:pt x="212779" y="7672"/>
                </a:lnTo>
                <a:lnTo>
                  <a:pt x="214358" y="5047"/>
                </a:lnTo>
                <a:lnTo>
                  <a:pt x="216404" y="3296"/>
                </a:lnTo>
                <a:lnTo>
                  <a:pt x="222078" y="487"/>
                </a:lnTo>
                <a:lnTo>
                  <a:pt x="227807" y="0"/>
                </a:lnTo>
                <a:lnTo>
                  <a:pt x="229343" y="924"/>
                </a:lnTo>
                <a:lnTo>
                  <a:pt x="230366" y="2532"/>
                </a:lnTo>
                <a:lnTo>
                  <a:pt x="238288" y="22168"/>
                </a:lnTo>
                <a:lnTo>
                  <a:pt x="239992" y="33220"/>
                </a:lnTo>
                <a:lnTo>
                  <a:pt x="238100" y="47393"/>
                </a:lnTo>
                <a:lnTo>
                  <a:pt x="234941" y="65598"/>
                </a:lnTo>
                <a:lnTo>
                  <a:pt x="233537" y="90226"/>
                </a:lnTo>
                <a:lnTo>
                  <a:pt x="230265" y="115062"/>
                </a:lnTo>
                <a:lnTo>
                  <a:pt x="224506" y="140322"/>
                </a:lnTo>
                <a:lnTo>
                  <a:pt x="220189" y="154003"/>
                </a:lnTo>
                <a:lnTo>
                  <a:pt x="198987" y="216346"/>
                </a:lnTo>
                <a:lnTo>
                  <a:pt x="194238" y="234452"/>
                </a:lnTo>
                <a:lnTo>
                  <a:pt x="190078" y="253467"/>
                </a:lnTo>
                <a:lnTo>
                  <a:pt x="186311" y="273090"/>
                </a:lnTo>
                <a:lnTo>
                  <a:pt x="181814" y="292124"/>
                </a:lnTo>
                <a:lnTo>
                  <a:pt x="176829" y="310767"/>
                </a:lnTo>
                <a:lnTo>
                  <a:pt x="136946" y="449687"/>
                </a:lnTo>
                <a:lnTo>
                  <a:pt x="132019" y="469387"/>
                </a:lnTo>
                <a:lnTo>
                  <a:pt x="127740" y="488474"/>
                </a:lnTo>
                <a:lnTo>
                  <a:pt x="123894" y="507151"/>
                </a:lnTo>
                <a:lnTo>
                  <a:pt x="118350" y="526548"/>
                </a:lnTo>
                <a:lnTo>
                  <a:pt x="111674" y="546425"/>
                </a:lnTo>
                <a:lnTo>
                  <a:pt x="104244" y="566622"/>
                </a:lnTo>
                <a:lnTo>
                  <a:pt x="98298" y="587031"/>
                </a:lnTo>
                <a:lnTo>
                  <a:pt x="93340" y="607583"/>
                </a:lnTo>
                <a:lnTo>
                  <a:pt x="89041" y="628229"/>
                </a:lnTo>
                <a:lnTo>
                  <a:pt x="81616" y="669690"/>
                </a:lnTo>
                <a:lnTo>
                  <a:pt x="65699" y="765603"/>
                </a:lnTo>
                <a:lnTo>
                  <a:pt x="59654" y="798214"/>
                </a:lnTo>
                <a:lnTo>
                  <a:pt x="53656" y="826598"/>
                </a:lnTo>
                <a:lnTo>
                  <a:pt x="48673" y="852443"/>
                </a:lnTo>
                <a:lnTo>
                  <a:pt x="46458" y="877159"/>
                </a:lnTo>
                <a:lnTo>
                  <a:pt x="45211" y="908645"/>
                </a:lnTo>
                <a:lnTo>
                  <a:pt x="42271" y="924958"/>
                </a:lnTo>
                <a:lnTo>
                  <a:pt x="36129" y="952780"/>
                </a:lnTo>
                <a:lnTo>
                  <a:pt x="36002" y="952618"/>
                </a:lnTo>
                <a:lnTo>
                  <a:pt x="35860" y="949793"/>
                </a:lnTo>
                <a:lnTo>
                  <a:pt x="41913" y="931773"/>
                </a:lnTo>
                <a:lnTo>
                  <a:pt x="44138" y="897934"/>
                </a:lnTo>
                <a:lnTo>
                  <a:pt x="44578" y="848586"/>
                </a:lnTo>
                <a:lnTo>
                  <a:pt x="47287" y="820213"/>
                </a:lnTo>
                <a:lnTo>
                  <a:pt x="54396" y="773702"/>
                </a:lnTo>
                <a:lnTo>
                  <a:pt x="74530" y="646748"/>
                </a:lnTo>
                <a:lnTo>
                  <a:pt x="79481" y="626558"/>
                </a:lnTo>
                <a:lnTo>
                  <a:pt x="85762" y="606153"/>
                </a:lnTo>
                <a:lnTo>
                  <a:pt x="112506" y="528241"/>
                </a:lnTo>
                <a:lnTo>
                  <a:pt x="124823" y="488991"/>
                </a:lnTo>
                <a:lnTo>
                  <a:pt x="178770" y="306000"/>
                </a:lnTo>
                <a:lnTo>
                  <a:pt x="184733" y="287276"/>
                </a:lnTo>
                <a:lnTo>
                  <a:pt x="190694" y="269832"/>
                </a:lnTo>
                <a:lnTo>
                  <a:pt x="202615" y="237220"/>
                </a:lnTo>
                <a:lnTo>
                  <a:pt x="229765" y="166121"/>
                </a:lnTo>
                <a:lnTo>
                  <a:pt x="238190" y="144163"/>
                </a:lnTo>
                <a:lnTo>
                  <a:pt x="243218" y="132752"/>
                </a:lnTo>
                <a:lnTo>
                  <a:pt x="257136" y="103021"/>
                </a:lnTo>
                <a:lnTo>
                  <a:pt x="264261" y="89330"/>
                </a:lnTo>
                <a:lnTo>
                  <a:pt x="272862" y="76043"/>
                </a:lnTo>
                <a:lnTo>
                  <a:pt x="275223" y="69071"/>
                </a:lnTo>
                <a:lnTo>
                  <a:pt x="276846" y="66816"/>
                </a:lnTo>
                <a:lnTo>
                  <a:pt x="278921" y="65311"/>
                </a:lnTo>
                <a:lnTo>
                  <a:pt x="281298" y="64309"/>
                </a:lnTo>
                <a:lnTo>
                  <a:pt x="282882" y="64632"/>
                </a:lnTo>
                <a:lnTo>
                  <a:pt x="283939" y="65840"/>
                </a:lnTo>
                <a:lnTo>
                  <a:pt x="284643" y="67638"/>
                </a:lnTo>
                <a:lnTo>
                  <a:pt x="284120" y="69828"/>
                </a:lnTo>
                <a:lnTo>
                  <a:pt x="280888" y="74908"/>
                </a:lnTo>
                <a:lnTo>
                  <a:pt x="278790" y="83119"/>
                </a:lnTo>
                <a:lnTo>
                  <a:pt x="278231" y="88087"/>
                </a:lnTo>
                <a:lnTo>
                  <a:pt x="272312" y="104190"/>
                </a:lnTo>
                <a:lnTo>
                  <a:pt x="264053" y="124575"/>
                </a:lnTo>
                <a:lnTo>
                  <a:pt x="257071" y="146865"/>
                </a:lnTo>
                <a:lnTo>
                  <a:pt x="252825" y="158365"/>
                </a:lnTo>
                <a:lnTo>
                  <a:pt x="248009" y="170001"/>
                </a:lnTo>
                <a:lnTo>
                  <a:pt x="242810" y="181727"/>
                </a:lnTo>
                <a:lnTo>
                  <a:pt x="237359" y="195497"/>
                </a:lnTo>
                <a:lnTo>
                  <a:pt x="202528" y="289056"/>
                </a:lnTo>
                <a:lnTo>
                  <a:pt x="190657" y="322825"/>
                </a:lnTo>
                <a:lnTo>
                  <a:pt x="178760" y="360322"/>
                </a:lnTo>
                <a:lnTo>
                  <a:pt x="166851" y="399146"/>
                </a:lnTo>
                <a:lnTo>
                  <a:pt x="148977" y="455465"/>
                </a:lnTo>
                <a:lnTo>
                  <a:pt x="137060" y="495342"/>
                </a:lnTo>
                <a:lnTo>
                  <a:pt x="130107" y="515698"/>
                </a:lnTo>
                <a:lnTo>
                  <a:pt x="122492" y="536215"/>
                </a:lnTo>
                <a:lnTo>
                  <a:pt x="114436" y="556839"/>
                </a:lnTo>
                <a:lnTo>
                  <a:pt x="107079" y="577533"/>
                </a:lnTo>
                <a:lnTo>
                  <a:pt x="93606" y="619046"/>
                </a:lnTo>
                <a:lnTo>
                  <a:pt x="80996" y="663294"/>
                </a:lnTo>
                <a:lnTo>
                  <a:pt x="74852" y="686206"/>
                </a:lnTo>
                <a:lnTo>
                  <a:pt x="69764" y="708426"/>
                </a:lnTo>
                <a:lnTo>
                  <a:pt x="65378" y="730185"/>
                </a:lnTo>
                <a:lnTo>
                  <a:pt x="57855" y="772882"/>
                </a:lnTo>
                <a:lnTo>
                  <a:pt x="51202" y="815009"/>
                </a:lnTo>
                <a:lnTo>
                  <a:pt x="47043" y="834975"/>
                </a:lnTo>
                <a:lnTo>
                  <a:pt x="42284" y="854238"/>
                </a:lnTo>
                <a:lnTo>
                  <a:pt x="37126" y="873033"/>
                </a:lnTo>
                <a:lnTo>
                  <a:pt x="33686" y="891517"/>
                </a:lnTo>
                <a:lnTo>
                  <a:pt x="31393" y="909792"/>
                </a:lnTo>
                <a:lnTo>
                  <a:pt x="29865" y="927928"/>
                </a:lnTo>
                <a:lnTo>
                  <a:pt x="25518" y="961310"/>
                </a:lnTo>
                <a:lnTo>
                  <a:pt x="20274" y="991690"/>
                </a:lnTo>
                <a:lnTo>
                  <a:pt x="14634" y="1018422"/>
                </a:lnTo>
                <a:lnTo>
                  <a:pt x="9062" y="1060791"/>
                </a:lnTo>
                <a:lnTo>
                  <a:pt x="2075" y="1092532"/>
                </a:lnTo>
                <a:lnTo>
                  <a:pt x="25" y="1106824"/>
                </a:lnTo>
                <a:lnTo>
                  <a:pt x="0" y="1102261"/>
                </a:lnTo>
                <a:lnTo>
                  <a:pt x="6135" y="1083710"/>
                </a:lnTo>
                <a:lnTo>
                  <a:pt x="8376" y="1049765"/>
                </a:lnTo>
                <a:lnTo>
                  <a:pt x="8820" y="1005136"/>
                </a:lnTo>
                <a:lnTo>
                  <a:pt x="11529" y="987025"/>
                </a:lnTo>
                <a:lnTo>
                  <a:pt x="17868" y="964202"/>
                </a:lnTo>
              </a:path>
            </a:pathLst>
          </a:custGeom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MARTInkAnnotation172"/>
          <p:cNvSpPr/>
          <p:nvPr/>
        </p:nvSpPr>
        <p:spPr>
          <a:xfrm>
            <a:off x="6261559" y="2803958"/>
            <a:ext cx="813072" cy="705407"/>
          </a:xfrm>
          <a:custGeom>
            <a:avLst/>
            <a:gdLst/>
            <a:ahLst/>
            <a:cxnLst/>
            <a:rect l="0" t="0" r="0" b="0"/>
            <a:pathLst>
              <a:path w="813072" h="705407">
                <a:moveTo>
                  <a:pt x="134088" y="267854"/>
                </a:moveTo>
                <a:lnTo>
                  <a:pt x="141785" y="260166"/>
                </a:lnTo>
                <a:lnTo>
                  <a:pt x="145125" y="259476"/>
                </a:lnTo>
                <a:lnTo>
                  <a:pt x="147405" y="259292"/>
                </a:lnTo>
                <a:lnTo>
                  <a:pt x="149919" y="258177"/>
                </a:lnTo>
                <a:lnTo>
                  <a:pt x="155361" y="254293"/>
                </a:lnTo>
                <a:lnTo>
                  <a:pt x="159196" y="252860"/>
                </a:lnTo>
                <a:lnTo>
                  <a:pt x="173091" y="249852"/>
                </a:lnTo>
                <a:lnTo>
                  <a:pt x="192486" y="240449"/>
                </a:lnTo>
                <a:lnTo>
                  <a:pt x="213305" y="231953"/>
                </a:lnTo>
                <a:lnTo>
                  <a:pt x="234704" y="223152"/>
                </a:lnTo>
                <a:lnTo>
                  <a:pt x="257268" y="214260"/>
                </a:lnTo>
                <a:lnTo>
                  <a:pt x="279183" y="205341"/>
                </a:lnTo>
                <a:lnTo>
                  <a:pt x="304549" y="196415"/>
                </a:lnTo>
                <a:lnTo>
                  <a:pt x="321095" y="189471"/>
                </a:lnTo>
                <a:lnTo>
                  <a:pt x="342571" y="175397"/>
                </a:lnTo>
                <a:lnTo>
                  <a:pt x="358853" y="167892"/>
                </a:lnTo>
                <a:lnTo>
                  <a:pt x="378670" y="161249"/>
                </a:lnTo>
                <a:lnTo>
                  <a:pt x="399728" y="153998"/>
                </a:lnTo>
                <a:lnTo>
                  <a:pt x="419020" y="144160"/>
                </a:lnTo>
                <a:lnTo>
                  <a:pt x="440175" y="135819"/>
                </a:lnTo>
                <a:lnTo>
                  <a:pt x="461828" y="127812"/>
                </a:lnTo>
                <a:lnTo>
                  <a:pt x="481385" y="117640"/>
                </a:lnTo>
                <a:lnTo>
                  <a:pt x="502658" y="109149"/>
                </a:lnTo>
                <a:lnTo>
                  <a:pt x="543942" y="95615"/>
                </a:lnTo>
                <a:lnTo>
                  <a:pt x="565226" y="89439"/>
                </a:lnTo>
                <a:lnTo>
                  <a:pt x="586935" y="82394"/>
                </a:lnTo>
                <a:lnTo>
                  <a:pt x="615911" y="68264"/>
                </a:lnTo>
                <a:lnTo>
                  <a:pt x="634293" y="60746"/>
                </a:lnTo>
                <a:lnTo>
                  <a:pt x="652396" y="56744"/>
                </a:lnTo>
                <a:lnTo>
                  <a:pt x="670375" y="53972"/>
                </a:lnTo>
                <a:lnTo>
                  <a:pt x="688298" y="49434"/>
                </a:lnTo>
                <a:lnTo>
                  <a:pt x="710396" y="41300"/>
                </a:lnTo>
                <a:lnTo>
                  <a:pt x="729525" y="37347"/>
                </a:lnTo>
                <a:lnTo>
                  <a:pt x="753320" y="35828"/>
                </a:lnTo>
                <a:lnTo>
                  <a:pt x="768251" y="35686"/>
                </a:lnTo>
                <a:lnTo>
                  <a:pt x="763884" y="35683"/>
                </a:lnTo>
                <a:lnTo>
                  <a:pt x="761546" y="36675"/>
                </a:lnTo>
                <a:lnTo>
                  <a:pt x="753509" y="41819"/>
                </a:lnTo>
                <a:lnTo>
                  <a:pt x="734195" y="48985"/>
                </a:lnTo>
                <a:lnTo>
                  <a:pt x="712848" y="56932"/>
                </a:lnTo>
                <a:lnTo>
                  <a:pt x="687651" y="65570"/>
                </a:lnTo>
                <a:lnTo>
                  <a:pt x="666059" y="74414"/>
                </a:lnTo>
                <a:lnTo>
                  <a:pt x="647973" y="80347"/>
                </a:lnTo>
                <a:lnTo>
                  <a:pt x="627685" y="86291"/>
                </a:lnTo>
                <a:lnTo>
                  <a:pt x="608735" y="92240"/>
                </a:lnTo>
                <a:lnTo>
                  <a:pt x="587733" y="100838"/>
                </a:lnTo>
                <a:lnTo>
                  <a:pt x="565153" y="110280"/>
                </a:lnTo>
                <a:lnTo>
                  <a:pt x="541875" y="117785"/>
                </a:lnTo>
                <a:lnTo>
                  <a:pt x="511177" y="127588"/>
                </a:lnTo>
                <a:lnTo>
                  <a:pt x="489743" y="133745"/>
                </a:lnTo>
                <a:lnTo>
                  <a:pt x="466973" y="140782"/>
                </a:lnTo>
                <a:lnTo>
                  <a:pt x="443609" y="150523"/>
                </a:lnTo>
                <a:lnTo>
                  <a:pt x="419982" y="158822"/>
                </a:lnTo>
                <a:lnTo>
                  <a:pt x="396236" y="165817"/>
                </a:lnTo>
                <a:lnTo>
                  <a:pt x="372440" y="172234"/>
                </a:lnTo>
                <a:lnTo>
                  <a:pt x="348619" y="181038"/>
                </a:lnTo>
                <a:lnTo>
                  <a:pt x="323797" y="190574"/>
                </a:lnTo>
                <a:lnTo>
                  <a:pt x="310224" y="194506"/>
                </a:lnTo>
                <a:lnTo>
                  <a:pt x="296208" y="198119"/>
                </a:lnTo>
                <a:lnTo>
                  <a:pt x="282893" y="202513"/>
                </a:lnTo>
                <a:lnTo>
                  <a:pt x="257501" y="212686"/>
                </a:lnTo>
                <a:lnTo>
                  <a:pt x="232974" y="226468"/>
                </a:lnTo>
                <a:lnTo>
                  <a:pt x="208829" y="240530"/>
                </a:lnTo>
                <a:lnTo>
                  <a:pt x="184854" y="250088"/>
                </a:lnTo>
                <a:lnTo>
                  <a:pt x="163603" y="260289"/>
                </a:lnTo>
                <a:lnTo>
                  <a:pt x="144226" y="270445"/>
                </a:lnTo>
                <a:lnTo>
                  <a:pt x="125682" y="278266"/>
                </a:lnTo>
                <a:lnTo>
                  <a:pt x="107506" y="285049"/>
                </a:lnTo>
                <a:lnTo>
                  <a:pt x="91483" y="291372"/>
                </a:lnTo>
                <a:lnTo>
                  <a:pt x="76877" y="299517"/>
                </a:lnTo>
                <a:lnTo>
                  <a:pt x="69593" y="301770"/>
                </a:lnTo>
                <a:lnTo>
                  <a:pt x="53879" y="303467"/>
                </a:lnTo>
                <a:lnTo>
                  <a:pt x="48850" y="303542"/>
                </a:lnTo>
                <a:lnTo>
                  <a:pt x="50845" y="303559"/>
                </a:lnTo>
                <a:lnTo>
                  <a:pt x="51774" y="302571"/>
                </a:lnTo>
                <a:lnTo>
                  <a:pt x="52394" y="300921"/>
                </a:lnTo>
                <a:lnTo>
                  <a:pt x="52807" y="298828"/>
                </a:lnTo>
                <a:lnTo>
                  <a:pt x="55915" y="293857"/>
                </a:lnTo>
                <a:lnTo>
                  <a:pt x="70749" y="277841"/>
                </a:lnTo>
                <a:lnTo>
                  <a:pt x="98622" y="256810"/>
                </a:lnTo>
                <a:lnTo>
                  <a:pt x="104484" y="251561"/>
                </a:lnTo>
                <a:lnTo>
                  <a:pt x="118944" y="243084"/>
                </a:lnTo>
                <a:lnTo>
                  <a:pt x="143838" y="230088"/>
                </a:lnTo>
                <a:lnTo>
                  <a:pt x="162260" y="219319"/>
                </a:lnTo>
                <a:lnTo>
                  <a:pt x="183691" y="207918"/>
                </a:lnTo>
                <a:lnTo>
                  <a:pt x="206460" y="193591"/>
                </a:lnTo>
                <a:lnTo>
                  <a:pt x="229823" y="178293"/>
                </a:lnTo>
                <a:lnTo>
                  <a:pt x="253450" y="164880"/>
                </a:lnTo>
                <a:lnTo>
                  <a:pt x="277195" y="149658"/>
                </a:lnTo>
                <a:lnTo>
                  <a:pt x="300991" y="133963"/>
                </a:lnTo>
                <a:lnTo>
                  <a:pt x="324811" y="120373"/>
                </a:lnTo>
                <a:lnTo>
                  <a:pt x="348642" y="107718"/>
                </a:lnTo>
                <a:lnTo>
                  <a:pt x="373470" y="95480"/>
                </a:lnTo>
                <a:lnTo>
                  <a:pt x="414376" y="77433"/>
                </a:lnTo>
                <a:lnTo>
                  <a:pt x="439767" y="65483"/>
                </a:lnTo>
                <a:lnTo>
                  <a:pt x="464295" y="56203"/>
                </a:lnTo>
                <a:lnTo>
                  <a:pt x="489435" y="47779"/>
                </a:lnTo>
                <a:lnTo>
                  <a:pt x="517162" y="37421"/>
                </a:lnTo>
                <a:lnTo>
                  <a:pt x="530514" y="32872"/>
                </a:lnTo>
                <a:lnTo>
                  <a:pt x="543390" y="28848"/>
                </a:lnTo>
                <a:lnTo>
                  <a:pt x="568291" y="21731"/>
                </a:lnTo>
                <a:lnTo>
                  <a:pt x="592601" y="15260"/>
                </a:lnTo>
                <a:lnTo>
                  <a:pt x="616650" y="11723"/>
                </a:lnTo>
                <a:lnTo>
                  <a:pt x="640582" y="9159"/>
                </a:lnTo>
                <a:lnTo>
                  <a:pt x="664462" y="4712"/>
                </a:lnTo>
                <a:lnTo>
                  <a:pt x="685670" y="2074"/>
                </a:lnTo>
                <a:lnTo>
                  <a:pt x="704035" y="901"/>
                </a:lnTo>
                <a:lnTo>
                  <a:pt x="726536" y="241"/>
                </a:lnTo>
                <a:lnTo>
                  <a:pt x="764365" y="0"/>
                </a:lnTo>
                <a:lnTo>
                  <a:pt x="769813" y="980"/>
                </a:lnTo>
                <a:lnTo>
                  <a:pt x="778515" y="4715"/>
                </a:lnTo>
                <a:lnTo>
                  <a:pt x="792194" y="14205"/>
                </a:lnTo>
                <a:lnTo>
                  <a:pt x="798394" y="16215"/>
                </a:lnTo>
                <a:lnTo>
                  <a:pt x="800445" y="17743"/>
                </a:lnTo>
                <a:lnTo>
                  <a:pt x="801812" y="19754"/>
                </a:lnTo>
                <a:lnTo>
                  <a:pt x="802724" y="22087"/>
                </a:lnTo>
                <a:lnTo>
                  <a:pt x="812083" y="34031"/>
                </a:lnTo>
                <a:lnTo>
                  <a:pt x="812863" y="37594"/>
                </a:lnTo>
                <a:lnTo>
                  <a:pt x="813071" y="39934"/>
                </a:lnTo>
                <a:lnTo>
                  <a:pt x="812216" y="42485"/>
                </a:lnTo>
                <a:lnTo>
                  <a:pt x="807260" y="50817"/>
                </a:lnTo>
                <a:lnTo>
                  <a:pt x="800158" y="70221"/>
                </a:lnTo>
                <a:lnTo>
                  <a:pt x="792210" y="82076"/>
                </a:lnTo>
                <a:lnTo>
                  <a:pt x="774712" y="101059"/>
                </a:lnTo>
                <a:lnTo>
                  <a:pt x="759844" y="123103"/>
                </a:lnTo>
                <a:lnTo>
                  <a:pt x="744949" y="140607"/>
                </a:lnTo>
                <a:lnTo>
                  <a:pt x="730051" y="162401"/>
                </a:lnTo>
                <a:lnTo>
                  <a:pt x="718132" y="181466"/>
                </a:lnTo>
                <a:lnTo>
                  <a:pt x="706213" y="198461"/>
                </a:lnTo>
                <a:lnTo>
                  <a:pt x="699260" y="209232"/>
                </a:lnTo>
                <a:lnTo>
                  <a:pt x="681258" y="229669"/>
                </a:lnTo>
                <a:lnTo>
                  <a:pt x="663098" y="248295"/>
                </a:lnTo>
                <a:lnTo>
                  <a:pt x="628615" y="282849"/>
                </a:lnTo>
                <a:lnTo>
                  <a:pt x="598923" y="305449"/>
                </a:lnTo>
                <a:lnTo>
                  <a:pt x="581055" y="321988"/>
                </a:lnTo>
                <a:lnTo>
                  <a:pt x="557221" y="345355"/>
                </a:lnTo>
                <a:lnTo>
                  <a:pt x="527424" y="367957"/>
                </a:lnTo>
                <a:lnTo>
                  <a:pt x="509544" y="381850"/>
                </a:lnTo>
                <a:lnTo>
                  <a:pt x="489017" y="394896"/>
                </a:lnTo>
                <a:lnTo>
                  <a:pt x="466711" y="408684"/>
                </a:lnTo>
                <a:lnTo>
                  <a:pt x="453757" y="416765"/>
                </a:lnTo>
                <a:lnTo>
                  <a:pt x="429253" y="435477"/>
                </a:lnTo>
                <a:lnTo>
                  <a:pt x="411260" y="448489"/>
                </a:lnTo>
                <a:lnTo>
                  <a:pt x="393347" y="462266"/>
                </a:lnTo>
                <a:lnTo>
                  <a:pt x="369497" y="475810"/>
                </a:lnTo>
                <a:lnTo>
                  <a:pt x="345656" y="489032"/>
                </a:lnTo>
                <a:lnTo>
                  <a:pt x="320602" y="510680"/>
                </a:lnTo>
                <a:lnTo>
                  <a:pt x="300129" y="523591"/>
                </a:lnTo>
                <a:lnTo>
                  <a:pt x="276955" y="535696"/>
                </a:lnTo>
                <a:lnTo>
                  <a:pt x="217520" y="565510"/>
                </a:lnTo>
                <a:lnTo>
                  <a:pt x="194677" y="583553"/>
                </a:lnTo>
                <a:lnTo>
                  <a:pt x="181949" y="594448"/>
                </a:lnTo>
                <a:lnTo>
                  <a:pt x="160354" y="607019"/>
                </a:lnTo>
                <a:lnTo>
                  <a:pt x="140215" y="616063"/>
                </a:lnTo>
                <a:lnTo>
                  <a:pt x="118024" y="625028"/>
                </a:lnTo>
                <a:lnTo>
                  <a:pt x="105096" y="631981"/>
                </a:lnTo>
                <a:lnTo>
                  <a:pt x="83260" y="649967"/>
                </a:lnTo>
                <a:lnTo>
                  <a:pt x="74746" y="656956"/>
                </a:lnTo>
                <a:lnTo>
                  <a:pt x="52060" y="672558"/>
                </a:lnTo>
                <a:lnTo>
                  <a:pt x="28864" y="687535"/>
                </a:lnTo>
                <a:lnTo>
                  <a:pt x="25201" y="690517"/>
                </a:lnTo>
                <a:lnTo>
                  <a:pt x="18483" y="693830"/>
                </a:lnTo>
                <a:lnTo>
                  <a:pt x="15300" y="694712"/>
                </a:lnTo>
                <a:lnTo>
                  <a:pt x="13179" y="696294"/>
                </a:lnTo>
                <a:lnTo>
                  <a:pt x="11764" y="698340"/>
                </a:lnTo>
                <a:lnTo>
                  <a:pt x="10822" y="700696"/>
                </a:lnTo>
                <a:lnTo>
                  <a:pt x="9200" y="702267"/>
                </a:lnTo>
                <a:lnTo>
                  <a:pt x="7126" y="703314"/>
                </a:lnTo>
                <a:lnTo>
                  <a:pt x="8" y="705406"/>
                </a:lnTo>
                <a:lnTo>
                  <a:pt x="0" y="700668"/>
                </a:lnTo>
                <a:lnTo>
                  <a:pt x="992" y="699271"/>
                </a:lnTo>
                <a:lnTo>
                  <a:pt x="2647" y="698341"/>
                </a:lnTo>
                <a:lnTo>
                  <a:pt x="4743" y="697720"/>
                </a:lnTo>
                <a:lnTo>
                  <a:pt x="9721" y="694385"/>
                </a:lnTo>
                <a:lnTo>
                  <a:pt x="31075" y="675184"/>
                </a:lnTo>
                <a:lnTo>
                  <a:pt x="53886" y="658612"/>
                </a:lnTo>
                <a:lnTo>
                  <a:pt x="74236" y="642264"/>
                </a:lnTo>
                <a:lnTo>
                  <a:pt x="99137" y="624853"/>
                </a:lnTo>
                <a:lnTo>
                  <a:pt x="117562" y="613052"/>
                </a:lnTo>
                <a:lnTo>
                  <a:pt x="149277" y="595251"/>
                </a:lnTo>
                <a:lnTo>
                  <a:pt x="168650" y="583359"/>
                </a:lnTo>
                <a:lnTo>
                  <a:pt x="189842" y="568813"/>
                </a:lnTo>
                <a:lnTo>
                  <a:pt x="212505" y="553418"/>
                </a:lnTo>
                <a:lnTo>
                  <a:pt x="235820" y="539961"/>
                </a:lnTo>
                <a:lnTo>
                  <a:pt x="259426" y="527366"/>
                </a:lnTo>
                <a:lnTo>
                  <a:pt x="342685" y="485176"/>
                </a:lnTo>
                <a:lnTo>
                  <a:pt x="363869" y="473251"/>
                </a:lnTo>
                <a:lnTo>
                  <a:pt x="384211" y="461337"/>
                </a:lnTo>
                <a:lnTo>
                  <a:pt x="406495" y="449427"/>
                </a:lnTo>
                <a:lnTo>
                  <a:pt x="441378" y="431566"/>
                </a:lnTo>
                <a:lnTo>
                  <a:pt x="462362" y="422305"/>
                </a:lnTo>
                <a:lnTo>
                  <a:pt x="481622" y="413889"/>
                </a:lnTo>
                <a:lnTo>
                  <a:pt x="500115" y="403535"/>
                </a:lnTo>
                <a:lnTo>
                  <a:pt x="522533" y="391289"/>
                </a:lnTo>
                <a:lnTo>
                  <a:pt x="541756" y="381377"/>
                </a:lnTo>
                <a:lnTo>
                  <a:pt x="553990" y="377840"/>
                </a:lnTo>
                <a:lnTo>
                  <a:pt x="560034" y="376897"/>
                </a:lnTo>
                <a:lnTo>
                  <a:pt x="569398" y="373203"/>
                </a:lnTo>
                <a:lnTo>
                  <a:pt x="576870" y="369246"/>
                </a:lnTo>
                <a:lnTo>
                  <a:pt x="589831" y="366118"/>
                </a:lnTo>
                <a:lnTo>
                  <a:pt x="585205" y="370832"/>
                </a:lnTo>
                <a:lnTo>
                  <a:pt x="582830" y="372225"/>
                </a:lnTo>
                <a:lnTo>
                  <a:pt x="574742" y="375177"/>
                </a:lnTo>
                <a:lnTo>
                  <a:pt x="555409" y="387331"/>
                </a:lnTo>
                <a:lnTo>
                  <a:pt x="534060" y="400709"/>
                </a:lnTo>
                <a:lnTo>
                  <a:pt x="508862" y="412501"/>
                </a:lnTo>
                <a:lnTo>
                  <a:pt x="488714" y="419123"/>
                </a:lnTo>
                <a:lnTo>
                  <a:pt x="467509" y="426366"/>
                </a:lnTo>
                <a:lnTo>
                  <a:pt x="448152" y="436200"/>
                </a:lnTo>
                <a:lnTo>
                  <a:pt x="415755" y="452892"/>
                </a:lnTo>
                <a:lnTo>
                  <a:pt x="392703" y="467171"/>
                </a:lnTo>
                <a:lnTo>
                  <a:pt x="369214" y="482447"/>
                </a:lnTo>
                <a:lnTo>
                  <a:pt x="334646" y="502204"/>
                </a:lnTo>
                <a:lnTo>
                  <a:pt x="314606" y="514554"/>
                </a:lnTo>
                <a:lnTo>
                  <a:pt x="286571" y="532663"/>
                </a:lnTo>
                <a:lnTo>
                  <a:pt x="268408" y="541982"/>
                </a:lnTo>
                <a:lnTo>
                  <a:pt x="244078" y="552806"/>
                </a:lnTo>
                <a:lnTo>
                  <a:pt x="226936" y="562297"/>
                </a:lnTo>
                <a:lnTo>
                  <a:pt x="214758" y="571305"/>
                </a:lnTo>
                <a:lnTo>
                  <a:pt x="219352" y="566676"/>
                </a:lnTo>
                <a:lnTo>
                  <a:pt x="242387" y="550720"/>
                </a:lnTo>
                <a:lnTo>
                  <a:pt x="262193" y="534890"/>
                </a:lnTo>
                <a:lnTo>
                  <a:pt x="286934" y="514987"/>
                </a:lnTo>
                <a:lnTo>
                  <a:pt x="305320" y="498738"/>
                </a:lnTo>
                <a:lnTo>
                  <a:pt x="326735" y="481594"/>
                </a:lnTo>
                <a:lnTo>
                  <a:pt x="346847" y="464053"/>
                </a:lnTo>
                <a:lnTo>
                  <a:pt x="366713" y="446335"/>
                </a:lnTo>
                <a:lnTo>
                  <a:pt x="388785" y="428538"/>
                </a:lnTo>
                <a:lnTo>
                  <a:pt x="435329" y="392860"/>
                </a:lnTo>
                <a:lnTo>
                  <a:pt x="459012" y="375006"/>
                </a:lnTo>
                <a:lnTo>
                  <a:pt x="480132" y="357149"/>
                </a:lnTo>
                <a:lnTo>
                  <a:pt x="500446" y="339291"/>
                </a:lnTo>
                <a:lnTo>
                  <a:pt x="522718" y="321432"/>
                </a:lnTo>
                <a:lnTo>
                  <a:pt x="545860" y="306219"/>
                </a:lnTo>
                <a:lnTo>
                  <a:pt x="568396" y="291850"/>
                </a:lnTo>
                <a:lnTo>
                  <a:pt x="588344" y="275542"/>
                </a:lnTo>
                <a:lnTo>
                  <a:pt x="609792" y="261018"/>
                </a:lnTo>
                <a:lnTo>
                  <a:pt x="630580" y="247949"/>
                </a:lnTo>
                <a:lnTo>
                  <a:pt x="654446" y="229435"/>
                </a:lnTo>
                <a:lnTo>
                  <a:pt x="678955" y="211381"/>
                </a:lnTo>
                <a:lnTo>
                  <a:pt x="699240" y="193464"/>
                </a:lnTo>
                <a:lnTo>
                  <a:pt x="721243" y="172278"/>
                </a:lnTo>
                <a:lnTo>
                  <a:pt x="728785" y="163861"/>
                </a:lnTo>
                <a:lnTo>
                  <a:pt x="741720" y="144933"/>
                </a:lnTo>
                <a:lnTo>
                  <a:pt x="750836" y="131883"/>
                </a:lnTo>
                <a:lnTo>
                  <a:pt x="755843" y="122095"/>
                </a:lnTo>
                <a:lnTo>
                  <a:pt x="759655" y="111005"/>
                </a:lnTo>
                <a:lnTo>
                  <a:pt x="765641" y="101436"/>
                </a:lnTo>
                <a:lnTo>
                  <a:pt x="768849" y="92317"/>
                </a:lnTo>
                <a:lnTo>
                  <a:pt x="774655" y="83331"/>
                </a:lnTo>
                <a:lnTo>
                  <a:pt x="776362" y="77365"/>
                </a:lnTo>
                <a:lnTo>
                  <a:pt x="777675" y="56188"/>
                </a:lnTo>
                <a:lnTo>
                  <a:pt x="777693" y="55306"/>
                </a:lnTo>
                <a:lnTo>
                  <a:pt x="775063" y="51680"/>
                </a:lnTo>
                <a:lnTo>
                  <a:pt x="772972" y="49324"/>
                </a:lnTo>
                <a:lnTo>
                  <a:pt x="771577" y="46761"/>
                </a:lnTo>
                <a:lnTo>
                  <a:pt x="770028" y="41267"/>
                </a:lnTo>
                <a:lnTo>
                  <a:pt x="768621" y="39406"/>
                </a:lnTo>
                <a:lnTo>
                  <a:pt x="766691" y="38165"/>
                </a:lnTo>
                <a:lnTo>
                  <a:pt x="761201" y="36172"/>
                </a:lnTo>
                <a:lnTo>
                  <a:pt x="755504" y="31087"/>
                </a:lnTo>
                <a:lnTo>
                  <a:pt x="752979" y="29642"/>
                </a:lnTo>
                <a:lnTo>
                  <a:pt x="747525" y="28037"/>
                </a:lnTo>
                <a:lnTo>
                  <a:pt x="724075" y="26803"/>
                </a:lnTo>
                <a:lnTo>
                  <a:pt x="690790" y="26756"/>
                </a:lnTo>
                <a:lnTo>
                  <a:pt x="679161" y="29400"/>
                </a:lnTo>
                <a:lnTo>
                  <a:pt x="667371" y="32890"/>
                </a:lnTo>
                <a:lnTo>
                  <a:pt x="648572" y="35847"/>
                </a:lnTo>
                <a:lnTo>
                  <a:pt x="624571" y="42566"/>
                </a:lnTo>
                <a:lnTo>
                  <a:pt x="589766" y="53726"/>
                </a:lnTo>
                <a:lnTo>
                  <a:pt x="527410" y="74388"/>
                </a:lnTo>
                <a:lnTo>
                  <a:pt x="506890" y="80336"/>
                </a:lnTo>
                <a:lnTo>
                  <a:pt x="485519" y="86286"/>
                </a:lnTo>
                <a:lnTo>
                  <a:pt x="466089" y="92238"/>
                </a:lnTo>
                <a:lnTo>
                  <a:pt x="438397" y="101167"/>
                </a:lnTo>
                <a:lnTo>
                  <a:pt x="420314" y="109766"/>
                </a:lnTo>
                <a:lnTo>
                  <a:pt x="402344" y="119210"/>
                </a:lnTo>
                <a:lnTo>
                  <a:pt x="384425" y="126715"/>
                </a:lnTo>
                <a:lnTo>
                  <a:pt x="366529" y="136003"/>
                </a:lnTo>
                <a:lnTo>
                  <a:pt x="348642" y="145754"/>
                </a:lnTo>
                <a:lnTo>
                  <a:pt x="330758" y="153395"/>
                </a:lnTo>
                <a:lnTo>
                  <a:pt x="312879" y="160098"/>
                </a:lnTo>
                <a:lnTo>
                  <a:pt x="288707" y="169450"/>
                </a:lnTo>
                <a:lnTo>
                  <a:pt x="275317" y="176494"/>
                </a:lnTo>
                <a:lnTo>
                  <a:pt x="256609" y="189632"/>
                </a:lnTo>
                <a:lnTo>
                  <a:pt x="232491" y="197722"/>
                </a:lnTo>
                <a:lnTo>
                  <a:pt x="221527" y="202950"/>
                </a:lnTo>
                <a:lnTo>
                  <a:pt x="207897" y="212589"/>
                </a:lnTo>
                <a:lnTo>
                  <a:pt x="206139" y="212159"/>
                </a:lnTo>
                <a:lnTo>
                  <a:pt x="198108" y="206439"/>
                </a:lnTo>
                <a:lnTo>
                  <a:pt x="198620" y="206075"/>
                </a:lnTo>
                <a:lnTo>
                  <a:pt x="201837" y="205670"/>
                </a:lnTo>
                <a:lnTo>
                  <a:pt x="204086" y="204570"/>
                </a:lnTo>
                <a:lnTo>
                  <a:pt x="212989" y="197289"/>
                </a:lnTo>
                <a:lnTo>
                  <a:pt x="233293" y="177554"/>
                </a:lnTo>
                <a:lnTo>
                  <a:pt x="253207" y="160400"/>
                </a:lnTo>
                <a:lnTo>
                  <a:pt x="270465" y="148659"/>
                </a:lnTo>
                <a:lnTo>
                  <a:pt x="291379" y="136827"/>
                </a:lnTo>
                <a:lnTo>
                  <a:pt x="313917" y="124953"/>
                </a:lnTo>
                <a:lnTo>
                  <a:pt x="338171" y="113061"/>
                </a:lnTo>
                <a:lnTo>
                  <a:pt x="378754" y="95210"/>
                </a:lnTo>
                <a:lnTo>
                  <a:pt x="404069" y="83306"/>
                </a:lnTo>
                <a:lnTo>
                  <a:pt x="417375" y="77353"/>
                </a:lnTo>
                <a:lnTo>
                  <a:pt x="445405" y="65447"/>
                </a:lnTo>
                <a:lnTo>
                  <a:pt x="489105" y="47588"/>
                </a:lnTo>
                <a:lnTo>
                  <a:pt x="502871" y="42627"/>
                </a:lnTo>
                <a:lnTo>
                  <a:pt x="516021" y="38328"/>
                </a:lnTo>
                <a:lnTo>
                  <a:pt x="541228" y="30905"/>
                </a:lnTo>
                <a:lnTo>
                  <a:pt x="577756" y="21148"/>
                </a:lnTo>
                <a:lnTo>
                  <a:pt x="601774" y="15001"/>
                </a:lnTo>
                <a:lnTo>
                  <a:pt x="623045" y="11608"/>
                </a:lnTo>
                <a:lnTo>
                  <a:pt x="641438" y="10100"/>
                </a:lnTo>
                <a:lnTo>
                  <a:pt x="662960" y="9251"/>
                </a:lnTo>
                <a:lnTo>
                  <a:pt x="696576" y="8897"/>
                </a:lnTo>
                <a:lnTo>
                  <a:pt x="692321" y="13635"/>
                </a:lnTo>
                <a:lnTo>
                  <a:pt x="680024" y="21322"/>
                </a:lnTo>
                <a:lnTo>
                  <a:pt x="659053" y="29884"/>
                </a:lnTo>
                <a:lnTo>
                  <a:pt x="633967" y="43445"/>
                </a:lnTo>
                <a:lnTo>
                  <a:pt x="613845" y="51700"/>
                </a:lnTo>
                <a:lnTo>
                  <a:pt x="590665" y="59669"/>
                </a:lnTo>
                <a:lnTo>
                  <a:pt x="549693" y="75311"/>
                </a:lnTo>
                <a:lnTo>
                  <a:pt x="432008" y="122039"/>
                </a:lnTo>
                <a:lnTo>
                  <a:pt x="418123" y="127980"/>
                </a:lnTo>
                <a:lnTo>
                  <a:pt x="378605" y="145822"/>
                </a:lnTo>
                <a:lnTo>
                  <a:pt x="350366" y="157724"/>
                </a:lnTo>
                <a:lnTo>
                  <a:pt x="326559" y="166983"/>
                </a:lnTo>
                <a:lnTo>
                  <a:pt x="305052" y="174405"/>
                </a:lnTo>
                <a:lnTo>
                  <a:pt x="282250" y="181011"/>
                </a:lnTo>
                <a:lnTo>
                  <a:pt x="264169" y="187255"/>
                </a:lnTo>
                <a:lnTo>
                  <a:pt x="245471" y="193702"/>
                </a:lnTo>
                <a:lnTo>
                  <a:pt x="235000" y="195880"/>
                </a:lnTo>
                <a:lnTo>
                  <a:pt x="234140" y="195067"/>
                </a:lnTo>
                <a:lnTo>
                  <a:pt x="233568" y="193532"/>
                </a:lnTo>
                <a:lnTo>
                  <a:pt x="233186" y="191517"/>
                </a:lnTo>
                <a:lnTo>
                  <a:pt x="233925" y="189182"/>
                </a:lnTo>
                <a:lnTo>
                  <a:pt x="237393" y="183941"/>
                </a:lnTo>
                <a:lnTo>
                  <a:pt x="255845" y="165363"/>
                </a:lnTo>
                <a:lnTo>
                  <a:pt x="279755" y="148410"/>
                </a:lnTo>
                <a:lnTo>
                  <a:pt x="300474" y="136716"/>
                </a:lnTo>
                <a:lnTo>
                  <a:pt x="322925" y="124904"/>
                </a:lnTo>
                <a:lnTo>
                  <a:pt x="347141" y="113039"/>
                </a:lnTo>
                <a:lnTo>
                  <a:pt x="374458" y="101152"/>
                </a:lnTo>
                <a:lnTo>
                  <a:pt x="431468" y="77351"/>
                </a:lnTo>
                <a:lnTo>
                  <a:pt x="457297" y="65447"/>
                </a:lnTo>
                <a:lnTo>
                  <a:pt x="470740" y="60486"/>
                </a:lnTo>
                <a:lnTo>
                  <a:pt x="484667" y="56187"/>
                </a:lnTo>
                <a:lnTo>
                  <a:pt x="549347" y="39007"/>
                </a:lnTo>
                <a:lnTo>
                  <a:pt x="569945" y="32861"/>
                </a:lnTo>
                <a:lnTo>
                  <a:pt x="598295" y="23822"/>
                </a:lnTo>
                <a:lnTo>
                  <a:pt x="616532" y="20489"/>
                </a:lnTo>
                <a:lnTo>
                  <a:pt x="633576" y="18016"/>
                </a:lnTo>
                <a:lnTo>
                  <a:pt x="654341" y="12037"/>
                </a:lnTo>
                <a:lnTo>
                  <a:pt x="666935" y="10291"/>
                </a:lnTo>
                <a:lnTo>
                  <a:pt x="679154" y="12160"/>
                </a:lnTo>
                <a:lnTo>
                  <a:pt x="694553" y="16145"/>
                </a:lnTo>
                <a:lnTo>
                  <a:pt x="698440" y="16704"/>
                </a:lnTo>
                <a:lnTo>
                  <a:pt x="702024" y="18069"/>
                </a:lnTo>
                <a:lnTo>
                  <a:pt x="711814" y="23739"/>
                </a:lnTo>
                <a:lnTo>
                  <a:pt x="717973" y="25413"/>
                </a:lnTo>
                <a:lnTo>
                  <a:pt x="720013" y="26852"/>
                </a:lnTo>
                <a:lnTo>
                  <a:pt x="721372" y="28803"/>
                </a:lnTo>
                <a:lnTo>
                  <a:pt x="722882" y="33617"/>
                </a:lnTo>
                <a:lnTo>
                  <a:pt x="723554" y="39064"/>
                </a:lnTo>
                <a:lnTo>
                  <a:pt x="724726" y="41905"/>
                </a:lnTo>
                <a:lnTo>
                  <a:pt x="730128" y="50645"/>
                </a:lnTo>
                <a:lnTo>
                  <a:pt x="731741" y="56554"/>
                </a:lnTo>
                <a:lnTo>
                  <a:pt x="732862" y="78474"/>
                </a:lnTo>
                <a:lnTo>
                  <a:pt x="732918" y="82069"/>
                </a:lnTo>
                <a:lnTo>
                  <a:pt x="730332" y="91356"/>
                </a:lnTo>
                <a:lnTo>
                  <a:pt x="726865" y="102098"/>
                </a:lnTo>
                <a:lnTo>
                  <a:pt x="725324" y="113487"/>
                </a:lnTo>
                <a:lnTo>
                  <a:pt x="722927" y="119302"/>
                </a:lnTo>
                <a:lnTo>
                  <a:pt x="707454" y="142893"/>
                </a:lnTo>
                <a:lnTo>
                  <a:pt x="699812" y="154769"/>
                </a:lnTo>
                <a:lnTo>
                  <a:pt x="684341" y="172611"/>
                </a:lnTo>
                <a:lnTo>
                  <a:pt x="667174" y="190466"/>
                </a:lnTo>
                <a:lnTo>
                  <a:pt x="612089" y="245777"/>
                </a:lnTo>
                <a:lnTo>
                  <a:pt x="588599" y="264510"/>
                </a:lnTo>
                <a:lnTo>
                  <a:pt x="571499" y="276620"/>
                </a:lnTo>
                <a:lnTo>
                  <a:pt x="553965" y="289610"/>
                </a:lnTo>
                <a:lnTo>
                  <a:pt x="536240" y="305304"/>
                </a:lnTo>
                <a:lnTo>
                  <a:pt x="518430" y="319556"/>
                </a:lnTo>
                <a:lnTo>
                  <a:pt x="500581" y="332505"/>
                </a:lnTo>
                <a:lnTo>
                  <a:pt x="482716" y="344874"/>
                </a:lnTo>
                <a:lnTo>
                  <a:pt x="464842" y="359632"/>
                </a:lnTo>
                <a:lnTo>
                  <a:pt x="446966" y="375121"/>
                </a:lnTo>
                <a:lnTo>
                  <a:pt x="429089" y="388619"/>
                </a:lnTo>
                <a:lnTo>
                  <a:pt x="411211" y="401233"/>
                </a:lnTo>
                <a:lnTo>
                  <a:pt x="387041" y="419491"/>
                </a:lnTo>
                <a:lnTo>
                  <a:pt x="364650" y="437469"/>
                </a:lnTo>
                <a:lnTo>
                  <a:pt x="347806" y="449403"/>
                </a:lnTo>
                <a:lnTo>
                  <a:pt x="322564" y="466285"/>
                </a:lnTo>
                <a:lnTo>
                  <a:pt x="302062" y="479004"/>
                </a:lnTo>
                <a:lnTo>
                  <a:pt x="277337" y="497931"/>
                </a:lnTo>
                <a:lnTo>
                  <a:pt x="253323" y="511519"/>
                </a:lnTo>
                <a:lnTo>
                  <a:pt x="223488" y="526761"/>
                </a:lnTo>
                <a:lnTo>
                  <a:pt x="199645" y="538711"/>
                </a:lnTo>
                <a:lnTo>
                  <a:pt x="176922" y="553603"/>
                </a:lnTo>
                <a:lnTo>
                  <a:pt x="163003" y="562533"/>
                </a:lnTo>
                <a:lnTo>
                  <a:pt x="149939" y="571463"/>
                </a:lnTo>
                <a:lnTo>
                  <a:pt x="136136" y="580393"/>
                </a:lnTo>
                <a:lnTo>
                  <a:pt x="125148" y="589323"/>
                </a:lnTo>
              </a:path>
            </a:pathLst>
          </a:custGeom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MARTInkAnnotation173"/>
          <p:cNvSpPr/>
          <p:nvPr/>
        </p:nvSpPr>
        <p:spPr>
          <a:xfrm>
            <a:off x="6476427" y="3214722"/>
            <a:ext cx="643150" cy="640922"/>
          </a:xfrm>
          <a:custGeom>
            <a:avLst/>
            <a:gdLst/>
            <a:ahLst/>
            <a:cxnLst/>
            <a:rect l="0" t="0" r="0" b="0"/>
            <a:pathLst>
              <a:path w="643150" h="640922">
                <a:moveTo>
                  <a:pt x="249979" y="124981"/>
                </a:moveTo>
                <a:lnTo>
                  <a:pt x="242283" y="132669"/>
                </a:lnTo>
                <a:lnTo>
                  <a:pt x="241592" y="136004"/>
                </a:lnTo>
                <a:lnTo>
                  <a:pt x="241149" y="146230"/>
                </a:lnTo>
                <a:lnTo>
                  <a:pt x="240119" y="149069"/>
                </a:lnTo>
                <a:lnTo>
                  <a:pt x="228607" y="168453"/>
                </a:lnTo>
                <a:lnTo>
                  <a:pt x="220029" y="185045"/>
                </a:lnTo>
                <a:lnTo>
                  <a:pt x="214154" y="199301"/>
                </a:lnTo>
                <a:lnTo>
                  <a:pt x="207239" y="215559"/>
                </a:lnTo>
                <a:lnTo>
                  <a:pt x="197543" y="232706"/>
                </a:lnTo>
                <a:lnTo>
                  <a:pt x="189261" y="250249"/>
                </a:lnTo>
                <a:lnTo>
                  <a:pt x="182269" y="267968"/>
                </a:lnTo>
                <a:lnTo>
                  <a:pt x="175851" y="285765"/>
                </a:lnTo>
                <a:lnTo>
                  <a:pt x="171755" y="295670"/>
                </a:lnTo>
                <a:lnTo>
                  <a:pt x="167038" y="306242"/>
                </a:lnTo>
                <a:lnTo>
                  <a:pt x="161908" y="317259"/>
                </a:lnTo>
                <a:lnTo>
                  <a:pt x="157493" y="328573"/>
                </a:lnTo>
                <a:lnTo>
                  <a:pt x="153558" y="340084"/>
                </a:lnTo>
                <a:lnTo>
                  <a:pt x="149940" y="351726"/>
                </a:lnTo>
                <a:lnTo>
                  <a:pt x="145543" y="364449"/>
                </a:lnTo>
                <a:lnTo>
                  <a:pt x="135358" y="391815"/>
                </a:lnTo>
                <a:lnTo>
                  <a:pt x="118456" y="435112"/>
                </a:lnTo>
                <a:lnTo>
                  <a:pt x="112633" y="448813"/>
                </a:lnTo>
                <a:lnTo>
                  <a:pt x="100866" y="474619"/>
                </a:lnTo>
                <a:lnTo>
                  <a:pt x="95940" y="488050"/>
                </a:lnTo>
                <a:lnTo>
                  <a:pt x="91665" y="501965"/>
                </a:lnTo>
                <a:lnTo>
                  <a:pt x="74512" y="566575"/>
                </a:lnTo>
                <a:lnTo>
                  <a:pt x="68362" y="587151"/>
                </a:lnTo>
                <a:lnTo>
                  <a:pt x="62318" y="603572"/>
                </a:lnTo>
                <a:lnTo>
                  <a:pt x="56321" y="616492"/>
                </a:lnTo>
                <a:lnTo>
                  <a:pt x="48354" y="629345"/>
                </a:lnTo>
                <a:lnTo>
                  <a:pt x="44896" y="640921"/>
                </a:lnTo>
                <a:lnTo>
                  <a:pt x="44722" y="640589"/>
                </a:lnTo>
                <a:lnTo>
                  <a:pt x="44392" y="622088"/>
                </a:lnTo>
                <a:lnTo>
                  <a:pt x="44385" y="617120"/>
                </a:lnTo>
                <a:lnTo>
                  <a:pt x="47027" y="603662"/>
                </a:lnTo>
                <a:lnTo>
                  <a:pt x="54098" y="576705"/>
                </a:lnTo>
                <a:lnTo>
                  <a:pt x="65386" y="532041"/>
                </a:lnTo>
                <a:lnTo>
                  <a:pt x="68314" y="518393"/>
                </a:lnTo>
                <a:lnTo>
                  <a:pt x="74216" y="487354"/>
                </a:lnTo>
                <a:lnTo>
                  <a:pt x="78174" y="471735"/>
                </a:lnTo>
                <a:lnTo>
                  <a:pt x="82799" y="456361"/>
                </a:lnTo>
                <a:lnTo>
                  <a:pt x="104496" y="391301"/>
                </a:lnTo>
                <a:lnTo>
                  <a:pt x="111273" y="374957"/>
                </a:lnTo>
                <a:lnTo>
                  <a:pt x="118771" y="359100"/>
                </a:lnTo>
                <a:lnTo>
                  <a:pt x="126749" y="343568"/>
                </a:lnTo>
                <a:lnTo>
                  <a:pt x="134054" y="328252"/>
                </a:lnTo>
                <a:lnTo>
                  <a:pt x="140911" y="313081"/>
                </a:lnTo>
                <a:lnTo>
                  <a:pt x="147469" y="298006"/>
                </a:lnTo>
                <a:lnTo>
                  <a:pt x="154820" y="282995"/>
                </a:lnTo>
                <a:lnTo>
                  <a:pt x="162702" y="268027"/>
                </a:lnTo>
                <a:lnTo>
                  <a:pt x="170936" y="253087"/>
                </a:lnTo>
                <a:lnTo>
                  <a:pt x="179404" y="239158"/>
                </a:lnTo>
                <a:lnTo>
                  <a:pt x="188030" y="225904"/>
                </a:lnTo>
                <a:lnTo>
                  <a:pt x="196761" y="213099"/>
                </a:lnTo>
                <a:lnTo>
                  <a:pt x="205561" y="201585"/>
                </a:lnTo>
                <a:lnTo>
                  <a:pt x="214407" y="190933"/>
                </a:lnTo>
                <a:lnTo>
                  <a:pt x="232183" y="171160"/>
                </a:lnTo>
                <a:lnTo>
                  <a:pt x="250015" y="152450"/>
                </a:lnTo>
                <a:lnTo>
                  <a:pt x="262577" y="136859"/>
                </a:lnTo>
                <a:lnTo>
                  <a:pt x="277882" y="116924"/>
                </a:lnTo>
                <a:lnTo>
                  <a:pt x="288205" y="106517"/>
                </a:lnTo>
                <a:lnTo>
                  <a:pt x="298608" y="99666"/>
                </a:lnTo>
                <a:lnTo>
                  <a:pt x="300277" y="97190"/>
                </a:lnTo>
                <a:lnTo>
                  <a:pt x="301391" y="94547"/>
                </a:lnTo>
                <a:lnTo>
                  <a:pt x="302132" y="93778"/>
                </a:lnTo>
                <a:lnTo>
                  <a:pt x="302627" y="94257"/>
                </a:lnTo>
                <a:lnTo>
                  <a:pt x="303177" y="97435"/>
                </a:lnTo>
                <a:lnTo>
                  <a:pt x="303421" y="102154"/>
                </a:lnTo>
                <a:lnTo>
                  <a:pt x="300881" y="110206"/>
                </a:lnTo>
                <a:lnTo>
                  <a:pt x="293866" y="125895"/>
                </a:lnTo>
                <a:lnTo>
                  <a:pt x="277852" y="158454"/>
                </a:lnTo>
                <a:lnTo>
                  <a:pt x="271540" y="169124"/>
                </a:lnTo>
                <a:lnTo>
                  <a:pt x="264353" y="180207"/>
                </a:lnTo>
                <a:lnTo>
                  <a:pt x="256582" y="191564"/>
                </a:lnTo>
                <a:lnTo>
                  <a:pt x="240001" y="214766"/>
                </a:lnTo>
                <a:lnTo>
                  <a:pt x="231408" y="226509"/>
                </a:lnTo>
                <a:lnTo>
                  <a:pt x="223693" y="239299"/>
                </a:lnTo>
                <a:lnTo>
                  <a:pt x="216562" y="252787"/>
                </a:lnTo>
                <a:lnTo>
                  <a:pt x="209823" y="266739"/>
                </a:lnTo>
                <a:lnTo>
                  <a:pt x="202349" y="281002"/>
                </a:lnTo>
                <a:lnTo>
                  <a:pt x="186099" y="310079"/>
                </a:lnTo>
                <a:lnTo>
                  <a:pt x="160198" y="354339"/>
                </a:lnTo>
                <a:lnTo>
                  <a:pt x="152382" y="369168"/>
                </a:lnTo>
                <a:lnTo>
                  <a:pt x="145183" y="384014"/>
                </a:lnTo>
                <a:lnTo>
                  <a:pt x="131888" y="412747"/>
                </a:lnTo>
                <a:lnTo>
                  <a:pt x="119357" y="438747"/>
                </a:lnTo>
                <a:lnTo>
                  <a:pt x="113234" y="452228"/>
                </a:lnTo>
                <a:lnTo>
                  <a:pt x="101133" y="480437"/>
                </a:lnTo>
                <a:lnTo>
                  <a:pt x="96119" y="492921"/>
                </a:lnTo>
                <a:lnTo>
                  <a:pt x="84315" y="523718"/>
                </a:lnTo>
                <a:lnTo>
                  <a:pt x="77686" y="538999"/>
                </a:lnTo>
                <a:lnTo>
                  <a:pt x="68369" y="558759"/>
                </a:lnTo>
                <a:lnTo>
                  <a:pt x="55092" y="578038"/>
                </a:lnTo>
                <a:lnTo>
                  <a:pt x="53839" y="579697"/>
                </a:lnTo>
                <a:lnTo>
                  <a:pt x="53663" y="578937"/>
                </a:lnTo>
                <a:lnTo>
                  <a:pt x="53331" y="559630"/>
                </a:lnTo>
                <a:lnTo>
                  <a:pt x="53325" y="554645"/>
                </a:lnTo>
                <a:lnTo>
                  <a:pt x="55967" y="543815"/>
                </a:lnTo>
                <a:lnTo>
                  <a:pt x="63038" y="523915"/>
                </a:lnTo>
                <a:lnTo>
                  <a:pt x="74325" y="490525"/>
                </a:lnTo>
                <a:lnTo>
                  <a:pt x="77254" y="480794"/>
                </a:lnTo>
                <a:lnTo>
                  <a:pt x="83156" y="459399"/>
                </a:lnTo>
                <a:lnTo>
                  <a:pt x="92062" y="425041"/>
                </a:lnTo>
                <a:lnTo>
                  <a:pt x="96031" y="413325"/>
                </a:lnTo>
                <a:lnTo>
                  <a:pt x="100663" y="401546"/>
                </a:lnTo>
                <a:lnTo>
                  <a:pt x="105739" y="389725"/>
                </a:lnTo>
                <a:lnTo>
                  <a:pt x="116674" y="366007"/>
                </a:lnTo>
                <a:lnTo>
                  <a:pt x="139882" y="318442"/>
                </a:lnTo>
                <a:lnTo>
                  <a:pt x="146783" y="306541"/>
                </a:lnTo>
                <a:lnTo>
                  <a:pt x="154363" y="294638"/>
                </a:lnTo>
                <a:lnTo>
                  <a:pt x="162397" y="282734"/>
                </a:lnTo>
                <a:lnTo>
                  <a:pt x="169739" y="270829"/>
                </a:lnTo>
                <a:lnTo>
                  <a:pt x="176620" y="258924"/>
                </a:lnTo>
                <a:lnTo>
                  <a:pt x="183194" y="247019"/>
                </a:lnTo>
                <a:lnTo>
                  <a:pt x="191551" y="236104"/>
                </a:lnTo>
                <a:lnTo>
                  <a:pt x="201094" y="225852"/>
                </a:lnTo>
                <a:lnTo>
                  <a:pt x="220306" y="206523"/>
                </a:lnTo>
                <a:lnTo>
                  <a:pt x="242291" y="179899"/>
                </a:lnTo>
                <a:lnTo>
                  <a:pt x="255171" y="165594"/>
                </a:lnTo>
                <a:lnTo>
                  <a:pt x="273590" y="146385"/>
                </a:lnTo>
                <a:lnTo>
                  <a:pt x="304810" y="114888"/>
                </a:lnTo>
                <a:lnTo>
                  <a:pt x="323312" y="101526"/>
                </a:lnTo>
                <a:lnTo>
                  <a:pt x="325687" y="98430"/>
                </a:lnTo>
                <a:lnTo>
                  <a:pt x="329318" y="92345"/>
                </a:lnTo>
                <a:lnTo>
                  <a:pt x="334242" y="86332"/>
                </a:lnTo>
                <a:lnTo>
                  <a:pt x="336946" y="84332"/>
                </a:lnTo>
                <a:lnTo>
                  <a:pt x="345497" y="80525"/>
                </a:lnTo>
                <a:lnTo>
                  <a:pt x="354321" y="74546"/>
                </a:lnTo>
                <a:lnTo>
                  <a:pt x="363226" y="71342"/>
                </a:lnTo>
                <a:lnTo>
                  <a:pt x="382858" y="59096"/>
                </a:lnTo>
                <a:lnTo>
                  <a:pt x="393796" y="56011"/>
                </a:lnTo>
                <a:lnTo>
                  <a:pt x="413771" y="51629"/>
                </a:lnTo>
                <a:lnTo>
                  <a:pt x="429056" y="46739"/>
                </a:lnTo>
                <a:lnTo>
                  <a:pt x="442470" y="41259"/>
                </a:lnTo>
                <a:lnTo>
                  <a:pt x="457704" y="38162"/>
                </a:lnTo>
                <a:lnTo>
                  <a:pt x="474406" y="35793"/>
                </a:lnTo>
                <a:lnTo>
                  <a:pt x="491763" y="31433"/>
                </a:lnTo>
                <a:lnTo>
                  <a:pt x="509409" y="26188"/>
                </a:lnTo>
                <a:lnTo>
                  <a:pt x="527185" y="21541"/>
                </a:lnTo>
                <a:lnTo>
                  <a:pt x="545018" y="19476"/>
                </a:lnTo>
                <a:lnTo>
                  <a:pt x="560227" y="15912"/>
                </a:lnTo>
                <a:lnTo>
                  <a:pt x="573609" y="12014"/>
                </a:lnTo>
                <a:lnTo>
                  <a:pt x="591319" y="8826"/>
                </a:lnTo>
                <a:lnTo>
                  <a:pt x="604291" y="3031"/>
                </a:lnTo>
                <a:lnTo>
                  <a:pt x="623319" y="571"/>
                </a:lnTo>
                <a:lnTo>
                  <a:pt x="641425" y="0"/>
                </a:lnTo>
                <a:lnTo>
                  <a:pt x="642055" y="981"/>
                </a:lnTo>
                <a:lnTo>
                  <a:pt x="643149" y="7657"/>
                </a:lnTo>
                <a:lnTo>
                  <a:pt x="640592" y="10990"/>
                </a:lnTo>
                <a:lnTo>
                  <a:pt x="638520" y="13268"/>
                </a:lnTo>
                <a:lnTo>
                  <a:pt x="619927" y="25046"/>
                </a:lnTo>
                <a:lnTo>
                  <a:pt x="605109" y="34594"/>
                </a:lnTo>
                <a:lnTo>
                  <a:pt x="585941" y="42806"/>
                </a:lnTo>
                <a:lnTo>
                  <a:pt x="575268" y="46385"/>
                </a:lnTo>
                <a:lnTo>
                  <a:pt x="564178" y="50756"/>
                </a:lnTo>
                <a:lnTo>
                  <a:pt x="552813" y="55653"/>
                </a:lnTo>
                <a:lnTo>
                  <a:pt x="541263" y="60903"/>
                </a:lnTo>
                <a:lnTo>
                  <a:pt x="529590" y="65395"/>
                </a:lnTo>
                <a:lnTo>
                  <a:pt x="517835" y="69382"/>
                </a:lnTo>
                <a:lnTo>
                  <a:pt x="506025" y="73032"/>
                </a:lnTo>
                <a:lnTo>
                  <a:pt x="494178" y="78442"/>
                </a:lnTo>
                <a:lnTo>
                  <a:pt x="482307" y="85025"/>
                </a:lnTo>
                <a:lnTo>
                  <a:pt x="470421" y="92390"/>
                </a:lnTo>
                <a:lnTo>
                  <a:pt x="458523" y="98293"/>
                </a:lnTo>
                <a:lnTo>
                  <a:pt x="446618" y="103220"/>
                </a:lnTo>
                <a:lnTo>
                  <a:pt x="434709" y="107497"/>
                </a:lnTo>
                <a:lnTo>
                  <a:pt x="422796" y="112333"/>
                </a:lnTo>
                <a:lnTo>
                  <a:pt x="410881" y="117541"/>
                </a:lnTo>
                <a:lnTo>
                  <a:pt x="387047" y="128620"/>
                </a:lnTo>
                <a:lnTo>
                  <a:pt x="363211" y="140158"/>
                </a:lnTo>
                <a:lnTo>
                  <a:pt x="352285" y="145020"/>
                </a:lnTo>
                <a:lnTo>
                  <a:pt x="332200" y="153070"/>
                </a:lnTo>
                <a:lnTo>
                  <a:pt x="313340" y="159954"/>
                </a:lnTo>
                <a:lnTo>
                  <a:pt x="296019" y="166322"/>
                </a:lnTo>
                <a:lnTo>
                  <a:pt x="276091" y="174492"/>
                </a:lnTo>
                <a:lnTo>
                  <a:pt x="259647" y="178400"/>
                </a:lnTo>
                <a:lnTo>
                  <a:pt x="263880" y="178512"/>
                </a:lnTo>
                <a:lnTo>
                  <a:pt x="266200" y="177535"/>
                </a:lnTo>
                <a:lnTo>
                  <a:pt x="274209" y="171420"/>
                </a:lnTo>
                <a:lnTo>
                  <a:pt x="279952" y="166125"/>
                </a:lnTo>
                <a:lnTo>
                  <a:pt x="298259" y="157567"/>
                </a:lnTo>
                <a:lnTo>
                  <a:pt x="314148" y="149054"/>
                </a:lnTo>
                <a:lnTo>
                  <a:pt x="331141" y="139649"/>
                </a:lnTo>
                <a:lnTo>
                  <a:pt x="348628" y="132161"/>
                </a:lnTo>
                <a:lnTo>
                  <a:pt x="384716" y="117627"/>
                </a:lnTo>
                <a:lnTo>
                  <a:pt x="397413" y="112141"/>
                </a:lnTo>
                <a:lnTo>
                  <a:pt x="422117" y="100753"/>
                </a:lnTo>
                <a:lnTo>
                  <a:pt x="435260" y="95930"/>
                </a:lnTo>
                <a:lnTo>
                  <a:pt x="448988" y="91723"/>
                </a:lnTo>
                <a:lnTo>
                  <a:pt x="463107" y="87926"/>
                </a:lnTo>
                <a:lnTo>
                  <a:pt x="477485" y="84402"/>
                </a:lnTo>
                <a:lnTo>
                  <a:pt x="506705" y="77842"/>
                </a:lnTo>
                <a:lnTo>
                  <a:pt x="519464" y="74703"/>
                </a:lnTo>
                <a:lnTo>
                  <a:pt x="530949" y="71618"/>
                </a:lnTo>
                <a:lnTo>
                  <a:pt x="551657" y="65545"/>
                </a:lnTo>
                <a:lnTo>
                  <a:pt x="570794" y="59539"/>
                </a:lnTo>
                <a:lnTo>
                  <a:pt x="586582" y="56208"/>
                </a:lnTo>
                <a:lnTo>
                  <a:pt x="599228" y="53735"/>
                </a:lnTo>
                <a:lnTo>
                  <a:pt x="615764" y="45027"/>
                </a:lnTo>
                <a:lnTo>
                  <a:pt x="613522" y="44798"/>
                </a:lnTo>
                <a:lnTo>
                  <a:pt x="611534" y="44736"/>
                </a:lnTo>
                <a:lnTo>
                  <a:pt x="593076" y="51766"/>
                </a:lnTo>
                <a:lnTo>
                  <a:pt x="578275" y="57053"/>
                </a:lnTo>
                <a:lnTo>
                  <a:pt x="559116" y="62710"/>
                </a:lnTo>
                <a:lnTo>
                  <a:pt x="525993" y="71473"/>
                </a:lnTo>
                <a:lnTo>
                  <a:pt x="514443" y="74426"/>
                </a:lnTo>
                <a:lnTo>
                  <a:pt x="500784" y="77387"/>
                </a:lnTo>
                <a:lnTo>
                  <a:pt x="469715" y="83323"/>
                </a:lnTo>
                <a:lnTo>
                  <a:pt x="454079" y="87287"/>
                </a:lnTo>
                <a:lnTo>
                  <a:pt x="438689" y="91914"/>
                </a:lnTo>
                <a:lnTo>
                  <a:pt x="423463" y="96983"/>
                </a:lnTo>
                <a:lnTo>
                  <a:pt x="393301" y="107907"/>
                </a:lnTo>
                <a:lnTo>
                  <a:pt x="318553" y="136990"/>
                </a:lnTo>
                <a:lnTo>
                  <a:pt x="288734" y="148839"/>
                </a:lnTo>
                <a:lnTo>
                  <a:pt x="273829" y="153785"/>
                </a:lnTo>
                <a:lnTo>
                  <a:pt x="258926" y="158074"/>
                </a:lnTo>
                <a:lnTo>
                  <a:pt x="244025" y="161926"/>
                </a:lnTo>
                <a:lnTo>
                  <a:pt x="229124" y="166478"/>
                </a:lnTo>
                <a:lnTo>
                  <a:pt x="214224" y="171497"/>
                </a:lnTo>
                <a:lnTo>
                  <a:pt x="199324" y="176827"/>
                </a:lnTo>
                <a:lnTo>
                  <a:pt x="185418" y="182365"/>
                </a:lnTo>
                <a:lnTo>
                  <a:pt x="172174" y="188042"/>
                </a:lnTo>
                <a:lnTo>
                  <a:pt x="159371" y="193811"/>
                </a:lnTo>
                <a:lnTo>
                  <a:pt x="145870" y="198648"/>
                </a:lnTo>
                <a:lnTo>
                  <a:pt x="131902" y="202866"/>
                </a:lnTo>
                <a:lnTo>
                  <a:pt x="117625" y="206670"/>
                </a:lnTo>
                <a:lnTo>
                  <a:pt x="105126" y="211190"/>
                </a:lnTo>
                <a:lnTo>
                  <a:pt x="93814" y="216188"/>
                </a:lnTo>
                <a:lnTo>
                  <a:pt x="83293" y="221504"/>
                </a:lnTo>
                <a:lnTo>
                  <a:pt x="63657" y="230057"/>
                </a:lnTo>
                <a:lnTo>
                  <a:pt x="45990" y="236173"/>
                </a:lnTo>
                <a:lnTo>
                  <a:pt x="31516" y="238892"/>
                </a:lnTo>
                <a:lnTo>
                  <a:pt x="12200" y="245163"/>
                </a:lnTo>
                <a:lnTo>
                  <a:pt x="0" y="249870"/>
                </a:lnTo>
                <a:lnTo>
                  <a:pt x="4517" y="245219"/>
                </a:lnTo>
                <a:lnTo>
                  <a:pt x="6876" y="243834"/>
                </a:lnTo>
                <a:lnTo>
                  <a:pt x="12146" y="242297"/>
                </a:lnTo>
                <a:lnTo>
                  <a:pt x="20448" y="236322"/>
                </a:lnTo>
                <a:lnTo>
                  <a:pt x="36290" y="224447"/>
                </a:lnTo>
                <a:lnTo>
                  <a:pt x="49719" y="216813"/>
                </a:lnTo>
                <a:lnTo>
                  <a:pt x="68932" y="206805"/>
                </a:lnTo>
                <a:lnTo>
                  <a:pt x="88066" y="195743"/>
                </a:lnTo>
                <a:lnTo>
                  <a:pt x="107495" y="184212"/>
                </a:lnTo>
                <a:lnTo>
                  <a:pt x="129375" y="172472"/>
                </a:lnTo>
                <a:lnTo>
                  <a:pt x="141765" y="166563"/>
                </a:lnTo>
                <a:lnTo>
                  <a:pt x="154991" y="160640"/>
                </a:lnTo>
                <a:lnTo>
                  <a:pt x="168775" y="154706"/>
                </a:lnTo>
                <a:lnTo>
                  <a:pt x="194685" y="142822"/>
                </a:lnTo>
                <a:lnTo>
                  <a:pt x="207157" y="136875"/>
                </a:lnTo>
                <a:lnTo>
                  <a:pt x="221431" y="130926"/>
                </a:lnTo>
                <a:lnTo>
                  <a:pt x="236907" y="124975"/>
                </a:lnTo>
                <a:lnTo>
                  <a:pt x="269001" y="113072"/>
                </a:lnTo>
                <a:lnTo>
                  <a:pt x="389959" y="65449"/>
                </a:lnTo>
                <a:lnTo>
                  <a:pt x="403888" y="60488"/>
                </a:lnTo>
                <a:lnTo>
                  <a:pt x="417148" y="56189"/>
                </a:lnTo>
                <a:lnTo>
                  <a:pt x="429961" y="52330"/>
                </a:lnTo>
                <a:lnTo>
                  <a:pt x="443469" y="48766"/>
                </a:lnTo>
                <a:lnTo>
                  <a:pt x="510804" y="32862"/>
                </a:lnTo>
                <a:lnTo>
                  <a:pt x="522196" y="29834"/>
                </a:lnTo>
                <a:lnTo>
                  <a:pt x="542801" y="23823"/>
                </a:lnTo>
                <a:lnTo>
                  <a:pt x="559242" y="17845"/>
                </a:lnTo>
                <a:lnTo>
                  <a:pt x="577017" y="11547"/>
                </a:lnTo>
                <a:lnTo>
                  <a:pt x="591922" y="9418"/>
                </a:lnTo>
                <a:lnTo>
                  <a:pt x="602446" y="8998"/>
                </a:lnTo>
                <a:lnTo>
                  <a:pt x="599318" y="8908"/>
                </a:lnTo>
                <a:lnTo>
                  <a:pt x="584483" y="15034"/>
                </a:lnTo>
                <a:lnTo>
                  <a:pt x="568163" y="17990"/>
                </a:lnTo>
                <a:lnTo>
                  <a:pt x="550746" y="24708"/>
                </a:lnTo>
                <a:lnTo>
                  <a:pt x="532011" y="32983"/>
                </a:lnTo>
                <a:lnTo>
                  <a:pt x="516370" y="38783"/>
                </a:lnTo>
                <a:lnTo>
                  <a:pt x="473229" y="53559"/>
                </a:lnTo>
                <a:lnTo>
                  <a:pt x="454488" y="59504"/>
                </a:lnTo>
                <a:lnTo>
                  <a:pt x="422593" y="68428"/>
                </a:lnTo>
                <a:lnTo>
                  <a:pt x="403179" y="74380"/>
                </a:lnTo>
                <a:lnTo>
                  <a:pt x="392836" y="78349"/>
                </a:lnTo>
                <a:lnTo>
                  <a:pt x="381969" y="82978"/>
                </a:lnTo>
                <a:lnTo>
                  <a:pt x="370750" y="88049"/>
                </a:lnTo>
                <a:lnTo>
                  <a:pt x="359298" y="92422"/>
                </a:lnTo>
                <a:lnTo>
                  <a:pt x="347691" y="96330"/>
                </a:lnTo>
                <a:lnTo>
                  <a:pt x="315019" y="106570"/>
                </a:lnTo>
                <a:lnTo>
                  <a:pt x="277284" y="118919"/>
                </a:lnTo>
                <a:lnTo>
                  <a:pt x="259615" y="123184"/>
                </a:lnTo>
                <a:lnTo>
                  <a:pt x="241659" y="124934"/>
                </a:lnTo>
                <a:lnTo>
                  <a:pt x="265979" y="124976"/>
                </a:lnTo>
                <a:lnTo>
                  <a:pt x="279935" y="122333"/>
                </a:lnTo>
                <a:lnTo>
                  <a:pt x="295078" y="118843"/>
                </a:lnTo>
                <a:lnTo>
                  <a:pt x="314771" y="116878"/>
                </a:lnTo>
                <a:lnTo>
                  <a:pt x="320986" y="116602"/>
                </a:lnTo>
                <a:lnTo>
                  <a:pt x="339374" y="116051"/>
                </a:lnTo>
              </a:path>
            </a:pathLst>
          </a:custGeom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MARTInkAnnotation174"/>
          <p:cNvSpPr/>
          <p:nvPr/>
        </p:nvSpPr>
        <p:spPr>
          <a:xfrm>
            <a:off x="6557285" y="3500448"/>
            <a:ext cx="400865" cy="159285"/>
          </a:xfrm>
          <a:custGeom>
            <a:avLst/>
            <a:gdLst/>
            <a:ahLst/>
            <a:cxnLst/>
            <a:rect l="0" t="0" r="0" b="0"/>
            <a:pathLst>
              <a:path w="400865" h="159285">
                <a:moveTo>
                  <a:pt x="35029" y="125005"/>
                </a:moveTo>
                <a:lnTo>
                  <a:pt x="48682" y="125005"/>
                </a:lnTo>
                <a:lnTo>
                  <a:pt x="51085" y="124013"/>
                </a:lnTo>
                <a:lnTo>
                  <a:pt x="56402" y="120264"/>
                </a:lnTo>
                <a:lnTo>
                  <a:pt x="59211" y="118868"/>
                </a:lnTo>
                <a:lnTo>
                  <a:pt x="64980" y="117316"/>
                </a:lnTo>
                <a:lnTo>
                  <a:pt x="73812" y="116443"/>
                </a:lnTo>
                <a:lnTo>
                  <a:pt x="76777" y="115328"/>
                </a:lnTo>
                <a:lnTo>
                  <a:pt x="82720" y="111443"/>
                </a:lnTo>
                <a:lnTo>
                  <a:pt x="86689" y="109018"/>
                </a:lnTo>
                <a:lnTo>
                  <a:pt x="91321" y="106410"/>
                </a:lnTo>
                <a:lnTo>
                  <a:pt x="96395" y="103678"/>
                </a:lnTo>
                <a:lnTo>
                  <a:pt x="100772" y="100865"/>
                </a:lnTo>
                <a:lnTo>
                  <a:pt x="104683" y="97998"/>
                </a:lnTo>
                <a:lnTo>
                  <a:pt x="108284" y="95094"/>
                </a:lnTo>
                <a:lnTo>
                  <a:pt x="113664" y="92166"/>
                </a:lnTo>
                <a:lnTo>
                  <a:pt x="120231" y="89222"/>
                </a:lnTo>
                <a:lnTo>
                  <a:pt x="127588" y="86266"/>
                </a:lnTo>
                <a:lnTo>
                  <a:pt x="134479" y="83304"/>
                </a:lnTo>
                <a:lnTo>
                  <a:pt x="147434" y="77367"/>
                </a:lnTo>
                <a:lnTo>
                  <a:pt x="154664" y="74395"/>
                </a:lnTo>
                <a:lnTo>
                  <a:pt x="162462" y="71421"/>
                </a:lnTo>
                <a:lnTo>
                  <a:pt x="170641" y="68446"/>
                </a:lnTo>
                <a:lnTo>
                  <a:pt x="179075" y="64479"/>
                </a:lnTo>
                <a:lnTo>
                  <a:pt x="187676" y="59850"/>
                </a:lnTo>
                <a:lnTo>
                  <a:pt x="196390" y="54779"/>
                </a:lnTo>
                <a:lnTo>
                  <a:pt x="205179" y="50406"/>
                </a:lnTo>
                <a:lnTo>
                  <a:pt x="214019" y="46499"/>
                </a:lnTo>
                <a:lnTo>
                  <a:pt x="222892" y="42901"/>
                </a:lnTo>
                <a:lnTo>
                  <a:pt x="232780" y="39511"/>
                </a:lnTo>
                <a:lnTo>
                  <a:pt x="243345" y="36259"/>
                </a:lnTo>
                <a:lnTo>
                  <a:pt x="265679" y="30000"/>
                </a:lnTo>
                <a:lnTo>
                  <a:pt x="299597" y="20897"/>
                </a:lnTo>
                <a:lnTo>
                  <a:pt x="319485" y="14904"/>
                </a:lnTo>
                <a:lnTo>
                  <a:pt x="327966" y="12909"/>
                </a:lnTo>
                <a:lnTo>
                  <a:pt x="335608" y="11579"/>
                </a:lnTo>
                <a:lnTo>
                  <a:pt x="342689" y="10692"/>
                </a:lnTo>
                <a:lnTo>
                  <a:pt x="349395" y="9109"/>
                </a:lnTo>
                <a:lnTo>
                  <a:pt x="355853" y="7061"/>
                </a:lnTo>
                <a:lnTo>
                  <a:pt x="368326" y="3132"/>
                </a:lnTo>
                <a:lnTo>
                  <a:pt x="380492" y="1386"/>
                </a:lnTo>
                <a:lnTo>
                  <a:pt x="389872" y="610"/>
                </a:lnTo>
                <a:lnTo>
                  <a:pt x="400864" y="25"/>
                </a:lnTo>
                <a:lnTo>
                  <a:pt x="396599" y="0"/>
                </a:lnTo>
                <a:lnTo>
                  <a:pt x="394275" y="988"/>
                </a:lnTo>
                <a:lnTo>
                  <a:pt x="389045" y="4733"/>
                </a:lnTo>
                <a:lnTo>
                  <a:pt x="378111" y="9704"/>
                </a:lnTo>
                <a:lnTo>
                  <a:pt x="371024" y="12419"/>
                </a:lnTo>
                <a:lnTo>
                  <a:pt x="355203" y="18081"/>
                </a:lnTo>
                <a:lnTo>
                  <a:pt x="320767" y="29801"/>
                </a:lnTo>
                <a:lnTo>
                  <a:pt x="297771" y="38374"/>
                </a:lnTo>
                <a:lnTo>
                  <a:pt x="284686" y="43439"/>
                </a:lnTo>
                <a:lnTo>
                  <a:pt x="271990" y="47807"/>
                </a:lnTo>
                <a:lnTo>
                  <a:pt x="259553" y="51711"/>
                </a:lnTo>
                <a:lnTo>
                  <a:pt x="247288" y="55307"/>
                </a:lnTo>
                <a:lnTo>
                  <a:pt x="235138" y="59688"/>
                </a:lnTo>
                <a:lnTo>
                  <a:pt x="223065" y="64593"/>
                </a:lnTo>
                <a:lnTo>
                  <a:pt x="198063" y="75335"/>
                </a:lnTo>
                <a:lnTo>
                  <a:pt x="170396" y="86724"/>
                </a:lnTo>
                <a:lnTo>
                  <a:pt x="146842" y="95754"/>
                </a:lnTo>
                <a:lnTo>
                  <a:pt x="136390" y="99551"/>
                </a:lnTo>
                <a:lnTo>
                  <a:pt x="125448" y="104067"/>
                </a:lnTo>
                <a:lnTo>
                  <a:pt x="114181" y="109062"/>
                </a:lnTo>
                <a:lnTo>
                  <a:pt x="102696" y="114376"/>
                </a:lnTo>
                <a:lnTo>
                  <a:pt x="92060" y="119903"/>
                </a:lnTo>
                <a:lnTo>
                  <a:pt x="81989" y="125573"/>
                </a:lnTo>
                <a:lnTo>
                  <a:pt x="72295" y="131336"/>
                </a:lnTo>
                <a:lnTo>
                  <a:pt x="62854" y="136171"/>
                </a:lnTo>
                <a:lnTo>
                  <a:pt x="53578" y="140387"/>
                </a:lnTo>
                <a:lnTo>
                  <a:pt x="44416" y="144189"/>
                </a:lnTo>
                <a:lnTo>
                  <a:pt x="36321" y="146724"/>
                </a:lnTo>
                <a:lnTo>
                  <a:pt x="28938" y="148414"/>
                </a:lnTo>
                <a:lnTo>
                  <a:pt x="16430" y="151284"/>
                </a:lnTo>
                <a:lnTo>
                  <a:pt x="7560" y="155866"/>
                </a:lnTo>
                <a:lnTo>
                  <a:pt x="1728" y="159284"/>
                </a:lnTo>
                <a:lnTo>
                  <a:pt x="909" y="158772"/>
                </a:lnTo>
                <a:lnTo>
                  <a:pt x="363" y="157438"/>
                </a:lnTo>
                <a:lnTo>
                  <a:pt x="0" y="155557"/>
                </a:lnTo>
                <a:lnTo>
                  <a:pt x="750" y="153310"/>
                </a:lnTo>
                <a:lnTo>
                  <a:pt x="2244" y="150820"/>
                </a:lnTo>
                <a:lnTo>
                  <a:pt x="4233" y="148168"/>
                </a:lnTo>
                <a:lnTo>
                  <a:pt x="7546" y="145408"/>
                </a:lnTo>
                <a:lnTo>
                  <a:pt x="11741" y="142576"/>
                </a:lnTo>
                <a:lnTo>
                  <a:pt x="16523" y="139695"/>
                </a:lnTo>
                <a:lnTo>
                  <a:pt x="29785" y="131203"/>
                </a:lnTo>
                <a:lnTo>
                  <a:pt x="37493" y="126160"/>
                </a:lnTo>
                <a:lnTo>
                  <a:pt x="46604" y="120815"/>
                </a:lnTo>
                <a:lnTo>
                  <a:pt x="56651" y="115266"/>
                </a:lnTo>
                <a:lnTo>
                  <a:pt x="67323" y="109582"/>
                </a:lnTo>
                <a:lnTo>
                  <a:pt x="77417" y="104801"/>
                </a:lnTo>
                <a:lnTo>
                  <a:pt x="87127" y="100622"/>
                </a:lnTo>
                <a:lnTo>
                  <a:pt x="96580" y="96843"/>
                </a:lnTo>
                <a:lnTo>
                  <a:pt x="106854" y="92340"/>
                </a:lnTo>
                <a:lnTo>
                  <a:pt x="128865" y="82044"/>
                </a:lnTo>
                <a:lnTo>
                  <a:pt x="140298" y="77513"/>
                </a:lnTo>
                <a:lnTo>
                  <a:pt x="151892" y="73500"/>
                </a:lnTo>
                <a:lnTo>
                  <a:pt x="163595" y="69832"/>
                </a:lnTo>
                <a:lnTo>
                  <a:pt x="174377" y="65402"/>
                </a:lnTo>
                <a:lnTo>
                  <a:pt x="184545" y="60465"/>
                </a:lnTo>
                <a:lnTo>
                  <a:pt x="194302" y="55190"/>
                </a:lnTo>
                <a:lnTo>
                  <a:pt x="203787" y="50680"/>
                </a:lnTo>
                <a:lnTo>
                  <a:pt x="213091" y="46681"/>
                </a:lnTo>
                <a:lnTo>
                  <a:pt x="222273" y="43024"/>
                </a:lnTo>
                <a:lnTo>
                  <a:pt x="231374" y="40585"/>
                </a:lnTo>
                <a:lnTo>
                  <a:pt x="240421" y="38959"/>
                </a:lnTo>
                <a:lnTo>
                  <a:pt x="249433" y="37875"/>
                </a:lnTo>
                <a:lnTo>
                  <a:pt x="258420" y="36160"/>
                </a:lnTo>
                <a:lnTo>
                  <a:pt x="267392" y="34026"/>
                </a:lnTo>
                <a:lnTo>
                  <a:pt x="276352" y="31610"/>
                </a:lnTo>
                <a:lnTo>
                  <a:pt x="284312" y="29007"/>
                </a:lnTo>
                <a:lnTo>
                  <a:pt x="291606" y="26280"/>
                </a:lnTo>
                <a:lnTo>
                  <a:pt x="304014" y="21596"/>
                </a:lnTo>
                <a:lnTo>
                  <a:pt x="312839" y="19513"/>
                </a:lnTo>
                <a:lnTo>
                  <a:pt x="323392" y="18342"/>
                </a:lnTo>
                <a:lnTo>
                  <a:pt x="329859" y="17861"/>
                </a:lnTo>
                <a:lnTo>
                  <a:pt x="210501" y="77548"/>
                </a:lnTo>
                <a:lnTo>
                  <a:pt x="198694" y="84437"/>
                </a:lnTo>
                <a:lnTo>
                  <a:pt x="186850" y="92007"/>
                </a:lnTo>
                <a:lnTo>
                  <a:pt x="174981" y="100029"/>
                </a:lnTo>
                <a:lnTo>
                  <a:pt x="163095" y="106370"/>
                </a:lnTo>
                <a:lnTo>
                  <a:pt x="151198" y="111589"/>
                </a:lnTo>
                <a:lnTo>
                  <a:pt x="128377" y="120035"/>
                </a:lnTo>
                <a:lnTo>
                  <a:pt x="108302" y="127095"/>
                </a:lnTo>
                <a:lnTo>
                  <a:pt x="99770" y="130367"/>
                </a:lnTo>
                <a:lnTo>
                  <a:pt x="92095" y="133541"/>
                </a:lnTo>
                <a:lnTo>
                  <a:pt x="72035" y="142319"/>
                </a:lnTo>
                <a:lnTo>
                  <a:pt x="75903" y="137962"/>
                </a:lnTo>
                <a:lnTo>
                  <a:pt x="83325" y="133079"/>
                </a:lnTo>
                <a:lnTo>
                  <a:pt x="88085" y="130387"/>
                </a:lnTo>
                <a:lnTo>
                  <a:pt x="98672" y="127397"/>
                </a:lnTo>
                <a:lnTo>
                  <a:pt x="109999" y="125076"/>
                </a:lnTo>
                <a:lnTo>
                  <a:pt x="121655" y="120737"/>
                </a:lnTo>
                <a:lnTo>
                  <a:pt x="133457" y="118147"/>
                </a:lnTo>
                <a:lnTo>
                  <a:pt x="139386" y="117456"/>
                </a:lnTo>
                <a:lnTo>
                  <a:pt x="148621" y="114043"/>
                </a:lnTo>
                <a:lnTo>
                  <a:pt x="160182" y="107145"/>
                </a:lnTo>
              </a:path>
            </a:pathLst>
          </a:custGeom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MARTInkAnnotation175"/>
          <p:cNvSpPr/>
          <p:nvPr/>
        </p:nvSpPr>
        <p:spPr>
          <a:xfrm>
            <a:off x="6496330" y="3687960"/>
            <a:ext cx="426540" cy="221463"/>
          </a:xfrm>
          <a:custGeom>
            <a:avLst/>
            <a:gdLst/>
            <a:ahLst/>
            <a:cxnLst/>
            <a:rect l="0" t="0" r="0" b="0"/>
            <a:pathLst>
              <a:path w="426540" h="221463">
                <a:moveTo>
                  <a:pt x="51287" y="133945"/>
                </a:moveTo>
                <a:lnTo>
                  <a:pt x="63730" y="133945"/>
                </a:lnTo>
                <a:lnTo>
                  <a:pt x="66536" y="132953"/>
                </a:lnTo>
                <a:lnTo>
                  <a:pt x="80823" y="124232"/>
                </a:lnTo>
                <a:lnTo>
                  <a:pt x="91233" y="118714"/>
                </a:lnTo>
                <a:lnTo>
                  <a:pt x="137749" y="95237"/>
                </a:lnTo>
                <a:lnTo>
                  <a:pt x="144686" y="91273"/>
                </a:lnTo>
                <a:lnTo>
                  <a:pt x="152291" y="86645"/>
                </a:lnTo>
                <a:lnTo>
                  <a:pt x="160341" y="81576"/>
                </a:lnTo>
                <a:lnTo>
                  <a:pt x="168687" y="77204"/>
                </a:lnTo>
                <a:lnTo>
                  <a:pt x="177230" y="73298"/>
                </a:lnTo>
                <a:lnTo>
                  <a:pt x="185907" y="69701"/>
                </a:lnTo>
                <a:lnTo>
                  <a:pt x="195663" y="66311"/>
                </a:lnTo>
                <a:lnTo>
                  <a:pt x="206141" y="63059"/>
                </a:lnTo>
                <a:lnTo>
                  <a:pt x="217099" y="59898"/>
                </a:lnTo>
                <a:lnTo>
                  <a:pt x="227385" y="55808"/>
                </a:lnTo>
                <a:lnTo>
                  <a:pt x="237221" y="51095"/>
                </a:lnTo>
                <a:lnTo>
                  <a:pt x="246759" y="45970"/>
                </a:lnTo>
                <a:lnTo>
                  <a:pt x="257091" y="41561"/>
                </a:lnTo>
                <a:lnTo>
                  <a:pt x="267951" y="37629"/>
                </a:lnTo>
                <a:lnTo>
                  <a:pt x="309184" y="24190"/>
                </a:lnTo>
                <a:lnTo>
                  <a:pt x="318572" y="22080"/>
                </a:lnTo>
                <a:lnTo>
                  <a:pt x="327811" y="20673"/>
                </a:lnTo>
                <a:lnTo>
                  <a:pt x="336950" y="19735"/>
                </a:lnTo>
                <a:lnTo>
                  <a:pt x="346022" y="18118"/>
                </a:lnTo>
                <a:lnTo>
                  <a:pt x="355051" y="16047"/>
                </a:lnTo>
                <a:lnTo>
                  <a:pt x="364049" y="13675"/>
                </a:lnTo>
                <a:lnTo>
                  <a:pt x="372036" y="12093"/>
                </a:lnTo>
                <a:lnTo>
                  <a:pt x="379345" y="11039"/>
                </a:lnTo>
                <a:lnTo>
                  <a:pt x="386206" y="10336"/>
                </a:lnTo>
                <a:lnTo>
                  <a:pt x="399125" y="6909"/>
                </a:lnTo>
                <a:lnTo>
                  <a:pt x="410496" y="3071"/>
                </a:lnTo>
                <a:lnTo>
                  <a:pt x="423240" y="607"/>
                </a:lnTo>
                <a:lnTo>
                  <a:pt x="424408" y="404"/>
                </a:lnTo>
                <a:lnTo>
                  <a:pt x="425187" y="1262"/>
                </a:lnTo>
                <a:lnTo>
                  <a:pt x="425706" y="2826"/>
                </a:lnTo>
                <a:lnTo>
                  <a:pt x="426539" y="7724"/>
                </a:lnTo>
                <a:lnTo>
                  <a:pt x="424004" y="11040"/>
                </a:lnTo>
                <a:lnTo>
                  <a:pt x="421938" y="13313"/>
                </a:lnTo>
                <a:lnTo>
                  <a:pt x="414345" y="18485"/>
                </a:lnTo>
                <a:lnTo>
                  <a:pt x="403354" y="25083"/>
                </a:lnTo>
                <a:lnTo>
                  <a:pt x="388537" y="34630"/>
                </a:lnTo>
                <a:lnTo>
                  <a:pt x="379420" y="39954"/>
                </a:lnTo>
                <a:lnTo>
                  <a:pt x="369370" y="45487"/>
                </a:lnTo>
                <a:lnTo>
                  <a:pt x="347608" y="56928"/>
                </a:lnTo>
                <a:lnTo>
                  <a:pt x="324693" y="68626"/>
                </a:lnTo>
                <a:lnTo>
                  <a:pt x="312026" y="75517"/>
                </a:lnTo>
                <a:lnTo>
                  <a:pt x="271463" y="98443"/>
                </a:lnTo>
                <a:lnTo>
                  <a:pt x="246153" y="111883"/>
                </a:lnTo>
                <a:lnTo>
                  <a:pt x="209566" y="130605"/>
                </a:lnTo>
                <a:lnTo>
                  <a:pt x="197531" y="137672"/>
                </a:lnTo>
                <a:lnTo>
                  <a:pt x="185534" y="145359"/>
                </a:lnTo>
                <a:lnTo>
                  <a:pt x="142477" y="174344"/>
                </a:lnTo>
                <a:lnTo>
                  <a:pt x="133933" y="179729"/>
                </a:lnTo>
                <a:lnTo>
                  <a:pt x="126250" y="184312"/>
                </a:lnTo>
                <a:lnTo>
                  <a:pt x="119141" y="188359"/>
                </a:lnTo>
                <a:lnTo>
                  <a:pt x="105946" y="195502"/>
                </a:lnTo>
                <a:lnTo>
                  <a:pt x="94452" y="201984"/>
                </a:lnTo>
                <a:lnTo>
                  <a:pt x="86033" y="208172"/>
                </a:lnTo>
                <a:lnTo>
                  <a:pt x="78980" y="214229"/>
                </a:lnTo>
                <a:lnTo>
                  <a:pt x="75709" y="217233"/>
                </a:lnTo>
                <a:lnTo>
                  <a:pt x="74521" y="219237"/>
                </a:lnTo>
                <a:lnTo>
                  <a:pt x="74723" y="220572"/>
                </a:lnTo>
                <a:lnTo>
                  <a:pt x="75851" y="221462"/>
                </a:lnTo>
                <a:lnTo>
                  <a:pt x="76602" y="221064"/>
                </a:lnTo>
                <a:lnTo>
                  <a:pt x="77103" y="219806"/>
                </a:lnTo>
                <a:lnTo>
                  <a:pt x="77437" y="217975"/>
                </a:lnTo>
                <a:lnTo>
                  <a:pt x="80457" y="213294"/>
                </a:lnTo>
                <a:lnTo>
                  <a:pt x="86103" y="206915"/>
                </a:lnTo>
                <a:lnTo>
                  <a:pt x="95235" y="197465"/>
                </a:lnTo>
                <a:lnTo>
                  <a:pt x="101444" y="192167"/>
                </a:lnTo>
                <a:lnTo>
                  <a:pt x="108564" y="186651"/>
                </a:lnTo>
                <a:lnTo>
                  <a:pt x="116290" y="180989"/>
                </a:lnTo>
                <a:lnTo>
                  <a:pt x="132821" y="169406"/>
                </a:lnTo>
                <a:lnTo>
                  <a:pt x="141401" y="163539"/>
                </a:lnTo>
                <a:lnTo>
                  <a:pt x="151094" y="157643"/>
                </a:lnTo>
                <a:lnTo>
                  <a:pt x="161529" y="151728"/>
                </a:lnTo>
                <a:lnTo>
                  <a:pt x="172459" y="145801"/>
                </a:lnTo>
                <a:lnTo>
                  <a:pt x="182725" y="138872"/>
                </a:lnTo>
                <a:lnTo>
                  <a:pt x="192549" y="131277"/>
                </a:lnTo>
                <a:lnTo>
                  <a:pt x="202078" y="123237"/>
                </a:lnTo>
                <a:lnTo>
                  <a:pt x="212404" y="115893"/>
                </a:lnTo>
                <a:lnTo>
                  <a:pt x="223261" y="109012"/>
                </a:lnTo>
                <a:lnTo>
                  <a:pt x="234473" y="102440"/>
                </a:lnTo>
                <a:lnTo>
                  <a:pt x="245919" y="96075"/>
                </a:lnTo>
                <a:lnTo>
                  <a:pt x="269233" y="83710"/>
                </a:lnTo>
                <a:lnTo>
                  <a:pt x="280019" y="77635"/>
                </a:lnTo>
                <a:lnTo>
                  <a:pt x="290190" y="71600"/>
                </a:lnTo>
                <a:lnTo>
                  <a:pt x="299950" y="65593"/>
                </a:lnTo>
                <a:lnTo>
                  <a:pt x="309436" y="60596"/>
                </a:lnTo>
                <a:lnTo>
                  <a:pt x="318741" y="56273"/>
                </a:lnTo>
                <a:lnTo>
                  <a:pt x="327924" y="52398"/>
                </a:lnTo>
                <a:lnTo>
                  <a:pt x="335039" y="48823"/>
                </a:lnTo>
                <a:lnTo>
                  <a:pt x="345594" y="42204"/>
                </a:lnTo>
                <a:lnTo>
                  <a:pt x="353595" y="35955"/>
                </a:lnTo>
                <a:lnTo>
                  <a:pt x="357119" y="32900"/>
                </a:lnTo>
                <a:lnTo>
                  <a:pt x="360462" y="30863"/>
                </a:lnTo>
                <a:lnTo>
                  <a:pt x="367926" y="27996"/>
                </a:lnTo>
                <a:lnTo>
                  <a:pt x="367667" y="27594"/>
                </a:lnTo>
                <a:lnTo>
                  <a:pt x="364858" y="26948"/>
                </a:lnTo>
                <a:lnTo>
                  <a:pt x="354882" y="26836"/>
                </a:lnTo>
                <a:lnTo>
                  <a:pt x="344810" y="29456"/>
                </a:lnTo>
                <a:lnTo>
                  <a:pt x="331726" y="33928"/>
                </a:lnTo>
                <a:lnTo>
                  <a:pt x="312667" y="39222"/>
                </a:lnTo>
                <a:lnTo>
                  <a:pt x="302022" y="43016"/>
                </a:lnTo>
                <a:lnTo>
                  <a:pt x="290953" y="47529"/>
                </a:lnTo>
                <a:lnTo>
                  <a:pt x="279600" y="52522"/>
                </a:lnTo>
                <a:lnTo>
                  <a:pt x="256391" y="63361"/>
                </a:lnTo>
                <a:lnTo>
                  <a:pt x="209118" y="86489"/>
                </a:lnTo>
                <a:lnTo>
                  <a:pt x="196239" y="93378"/>
                </a:lnTo>
                <a:lnTo>
                  <a:pt x="155377" y="116303"/>
                </a:lnTo>
                <a:lnTo>
                  <a:pt x="129996" y="129743"/>
                </a:lnTo>
                <a:lnTo>
                  <a:pt x="93370" y="148465"/>
                </a:lnTo>
                <a:lnTo>
                  <a:pt x="82323" y="154539"/>
                </a:lnTo>
                <a:lnTo>
                  <a:pt x="71977" y="160573"/>
                </a:lnTo>
                <a:lnTo>
                  <a:pt x="62101" y="166580"/>
                </a:lnTo>
                <a:lnTo>
                  <a:pt x="53529" y="171577"/>
                </a:lnTo>
                <a:lnTo>
                  <a:pt x="38709" y="179775"/>
                </a:lnTo>
                <a:lnTo>
                  <a:pt x="19197" y="189968"/>
                </a:lnTo>
                <a:lnTo>
                  <a:pt x="9544" y="193571"/>
                </a:lnTo>
                <a:lnTo>
                  <a:pt x="0" y="195884"/>
                </a:lnTo>
                <a:lnTo>
                  <a:pt x="210" y="195082"/>
                </a:lnTo>
                <a:lnTo>
                  <a:pt x="5252" y="189212"/>
                </a:lnTo>
                <a:lnTo>
                  <a:pt x="10299" y="183975"/>
                </a:lnTo>
                <a:lnTo>
                  <a:pt x="15022" y="180196"/>
                </a:lnTo>
                <a:lnTo>
                  <a:pt x="21151" y="175694"/>
                </a:lnTo>
                <a:lnTo>
                  <a:pt x="35906" y="165398"/>
                </a:lnTo>
                <a:lnTo>
                  <a:pt x="78434" y="136753"/>
                </a:lnTo>
                <a:lnTo>
                  <a:pt x="88258" y="130856"/>
                </a:lnTo>
                <a:lnTo>
                  <a:pt x="98779" y="124940"/>
                </a:lnTo>
                <a:lnTo>
                  <a:pt x="121065" y="113076"/>
                </a:lnTo>
                <a:lnTo>
                  <a:pt x="179583" y="83340"/>
                </a:lnTo>
                <a:lnTo>
                  <a:pt x="190454" y="77388"/>
                </a:lnTo>
                <a:lnTo>
                  <a:pt x="200682" y="71436"/>
                </a:lnTo>
                <a:lnTo>
                  <a:pt x="210480" y="65484"/>
                </a:lnTo>
                <a:lnTo>
                  <a:pt x="220985" y="60523"/>
                </a:lnTo>
                <a:lnTo>
                  <a:pt x="231962" y="56223"/>
                </a:lnTo>
                <a:lnTo>
                  <a:pt x="273380" y="42195"/>
                </a:lnTo>
                <a:lnTo>
                  <a:pt x="281791" y="39044"/>
                </a:lnTo>
                <a:lnTo>
                  <a:pt x="289385" y="35951"/>
                </a:lnTo>
                <a:lnTo>
                  <a:pt x="296433" y="32897"/>
                </a:lnTo>
                <a:lnTo>
                  <a:pt x="309563" y="26858"/>
                </a:lnTo>
                <a:lnTo>
                  <a:pt x="321027" y="21859"/>
                </a:lnTo>
                <a:lnTo>
                  <a:pt x="333831" y="18650"/>
                </a:lnTo>
                <a:lnTo>
                  <a:pt x="336779" y="18211"/>
                </a:lnTo>
                <a:lnTo>
                  <a:pt x="342036" y="17964"/>
                </a:lnTo>
                <a:lnTo>
                  <a:pt x="338163" y="17873"/>
                </a:lnTo>
                <a:lnTo>
                  <a:pt x="328099" y="22604"/>
                </a:lnTo>
                <a:lnTo>
                  <a:pt x="285852" y="43591"/>
                </a:lnTo>
                <a:lnTo>
                  <a:pt x="276200" y="48905"/>
                </a:lnTo>
                <a:lnTo>
                  <a:pt x="266785" y="54431"/>
                </a:lnTo>
                <a:lnTo>
                  <a:pt x="257528" y="60100"/>
                </a:lnTo>
                <a:lnTo>
                  <a:pt x="246390" y="65863"/>
                </a:lnTo>
                <a:lnTo>
                  <a:pt x="234000" y="71690"/>
                </a:lnTo>
                <a:lnTo>
                  <a:pt x="220773" y="77559"/>
                </a:lnTo>
                <a:lnTo>
                  <a:pt x="207981" y="84448"/>
                </a:lnTo>
                <a:lnTo>
                  <a:pt x="195481" y="92018"/>
                </a:lnTo>
                <a:lnTo>
                  <a:pt x="183174" y="100040"/>
                </a:lnTo>
                <a:lnTo>
                  <a:pt x="170996" y="107373"/>
                </a:lnTo>
                <a:lnTo>
                  <a:pt x="158905" y="114247"/>
                </a:lnTo>
                <a:lnTo>
                  <a:pt x="134876" y="127174"/>
                </a:lnTo>
                <a:lnTo>
                  <a:pt x="65206" y="162647"/>
                </a:lnTo>
                <a:lnTo>
                  <a:pt x="28497" y="181038"/>
                </a:lnTo>
                <a:lnTo>
                  <a:pt x="18644" y="184641"/>
                </a:lnTo>
                <a:lnTo>
                  <a:pt x="8971" y="186955"/>
                </a:lnTo>
                <a:lnTo>
                  <a:pt x="8177" y="186152"/>
                </a:lnTo>
                <a:lnTo>
                  <a:pt x="7648" y="184625"/>
                </a:lnTo>
                <a:lnTo>
                  <a:pt x="7296" y="182615"/>
                </a:lnTo>
                <a:lnTo>
                  <a:pt x="8053" y="181275"/>
                </a:lnTo>
                <a:lnTo>
                  <a:pt x="9552" y="180381"/>
                </a:lnTo>
                <a:lnTo>
                  <a:pt x="11545" y="179785"/>
                </a:lnTo>
                <a:lnTo>
                  <a:pt x="16408" y="176478"/>
                </a:lnTo>
                <a:lnTo>
                  <a:pt x="21879" y="171700"/>
                </a:lnTo>
                <a:lnTo>
                  <a:pt x="27622" y="166270"/>
                </a:lnTo>
                <a:lnTo>
                  <a:pt x="41185" y="152894"/>
                </a:lnTo>
                <a:lnTo>
                  <a:pt x="47532" y="147570"/>
                </a:lnTo>
                <a:lnTo>
                  <a:pt x="54743" y="142036"/>
                </a:lnTo>
                <a:lnTo>
                  <a:pt x="62530" y="136363"/>
                </a:lnTo>
                <a:lnTo>
                  <a:pt x="71696" y="130596"/>
                </a:lnTo>
                <a:lnTo>
                  <a:pt x="81779" y="124767"/>
                </a:lnTo>
                <a:lnTo>
                  <a:pt x="92474" y="118897"/>
                </a:lnTo>
                <a:lnTo>
                  <a:pt x="102583" y="112999"/>
                </a:lnTo>
                <a:lnTo>
                  <a:pt x="121763" y="101154"/>
                </a:lnTo>
                <a:lnTo>
                  <a:pt x="133035" y="95217"/>
                </a:lnTo>
                <a:lnTo>
                  <a:pt x="145516" y="89275"/>
                </a:lnTo>
                <a:lnTo>
                  <a:pt x="171635" y="77381"/>
                </a:lnTo>
                <a:lnTo>
                  <a:pt x="220777" y="53576"/>
                </a:lnTo>
                <a:lnTo>
                  <a:pt x="232816" y="47624"/>
                </a:lnTo>
                <a:lnTo>
                  <a:pt x="245808" y="42663"/>
                </a:lnTo>
                <a:lnTo>
                  <a:pt x="259436" y="38364"/>
                </a:lnTo>
                <a:lnTo>
                  <a:pt x="285836" y="30942"/>
                </a:lnTo>
                <a:lnTo>
                  <a:pt x="318444" y="21184"/>
                </a:lnTo>
                <a:lnTo>
                  <a:pt x="341197" y="15038"/>
                </a:lnTo>
                <a:lnTo>
                  <a:pt x="351834" y="13002"/>
                </a:lnTo>
                <a:lnTo>
                  <a:pt x="361904" y="11644"/>
                </a:lnTo>
                <a:lnTo>
                  <a:pt x="371599" y="10740"/>
                </a:lnTo>
                <a:lnTo>
                  <a:pt x="380047" y="9144"/>
                </a:lnTo>
                <a:lnTo>
                  <a:pt x="387667" y="7088"/>
                </a:lnTo>
                <a:lnTo>
                  <a:pt x="400437" y="3150"/>
                </a:lnTo>
                <a:lnTo>
                  <a:pt x="405233" y="2100"/>
                </a:lnTo>
                <a:lnTo>
                  <a:pt x="417805" y="0"/>
                </a:lnTo>
              </a:path>
            </a:pathLst>
          </a:custGeom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MARTInkAnnotation176"/>
          <p:cNvSpPr/>
          <p:nvPr/>
        </p:nvSpPr>
        <p:spPr>
          <a:xfrm>
            <a:off x="7030468" y="3053957"/>
            <a:ext cx="651385" cy="616088"/>
          </a:xfrm>
          <a:custGeom>
            <a:avLst/>
            <a:gdLst/>
            <a:ahLst/>
            <a:cxnLst/>
            <a:rect l="0" t="0" r="0" b="0"/>
            <a:pathLst>
              <a:path w="651385" h="616088">
                <a:moveTo>
                  <a:pt x="133971" y="214308"/>
                </a:moveTo>
                <a:lnTo>
                  <a:pt x="126274" y="221996"/>
                </a:lnTo>
                <a:lnTo>
                  <a:pt x="125584" y="225332"/>
                </a:lnTo>
                <a:lnTo>
                  <a:pt x="125141" y="235558"/>
                </a:lnTo>
                <a:lnTo>
                  <a:pt x="120318" y="248937"/>
                </a:lnTo>
                <a:lnTo>
                  <a:pt x="110783" y="265098"/>
                </a:lnTo>
                <a:lnTo>
                  <a:pt x="107235" y="280730"/>
                </a:lnTo>
                <a:lnTo>
                  <a:pt x="100334" y="297930"/>
                </a:lnTo>
                <a:lnTo>
                  <a:pt x="91999" y="316586"/>
                </a:lnTo>
                <a:lnTo>
                  <a:pt x="86181" y="332195"/>
                </a:lnTo>
                <a:lnTo>
                  <a:pt x="82933" y="346408"/>
                </a:lnTo>
                <a:lnTo>
                  <a:pt x="82066" y="352976"/>
                </a:lnTo>
                <a:lnTo>
                  <a:pt x="75807" y="368212"/>
                </a:lnTo>
                <a:lnTo>
                  <a:pt x="71356" y="376442"/>
                </a:lnTo>
                <a:lnTo>
                  <a:pt x="66411" y="393524"/>
                </a:lnTo>
                <a:lnTo>
                  <a:pt x="63220" y="411038"/>
                </a:lnTo>
                <a:lnTo>
                  <a:pt x="58492" y="428744"/>
                </a:lnTo>
                <a:lnTo>
                  <a:pt x="53078" y="443889"/>
                </a:lnTo>
                <a:lnTo>
                  <a:pt x="50244" y="450706"/>
                </a:lnTo>
                <a:lnTo>
                  <a:pt x="47096" y="466218"/>
                </a:lnTo>
                <a:lnTo>
                  <a:pt x="44704" y="483034"/>
                </a:lnTo>
                <a:lnTo>
                  <a:pt x="40329" y="500429"/>
                </a:lnTo>
                <a:lnTo>
                  <a:pt x="35074" y="515437"/>
                </a:lnTo>
                <a:lnTo>
                  <a:pt x="30421" y="529713"/>
                </a:lnTo>
                <a:lnTo>
                  <a:pt x="28352" y="545981"/>
                </a:lnTo>
                <a:lnTo>
                  <a:pt x="24785" y="560487"/>
                </a:lnTo>
                <a:lnTo>
                  <a:pt x="19840" y="577163"/>
                </a:lnTo>
                <a:lnTo>
                  <a:pt x="17690" y="585921"/>
                </a:lnTo>
                <a:lnTo>
                  <a:pt x="10865" y="605066"/>
                </a:lnTo>
                <a:lnTo>
                  <a:pt x="8830" y="616087"/>
                </a:lnTo>
                <a:lnTo>
                  <a:pt x="2677" y="602867"/>
                </a:lnTo>
                <a:lnTo>
                  <a:pt x="1123" y="596022"/>
                </a:lnTo>
                <a:lnTo>
                  <a:pt x="248" y="581850"/>
                </a:lnTo>
                <a:lnTo>
                  <a:pt x="2692" y="570806"/>
                </a:lnTo>
                <a:lnTo>
                  <a:pt x="6096" y="558291"/>
                </a:lnTo>
                <a:lnTo>
                  <a:pt x="7608" y="542807"/>
                </a:lnTo>
                <a:lnTo>
                  <a:pt x="10929" y="526002"/>
                </a:lnTo>
                <a:lnTo>
                  <a:pt x="15717" y="508613"/>
                </a:lnTo>
                <a:lnTo>
                  <a:pt x="23995" y="481096"/>
                </a:lnTo>
                <a:lnTo>
                  <a:pt x="32740" y="449240"/>
                </a:lnTo>
                <a:lnTo>
                  <a:pt x="41621" y="419517"/>
                </a:lnTo>
                <a:lnTo>
                  <a:pt x="47567" y="397455"/>
                </a:lnTo>
                <a:lnTo>
                  <a:pt x="51536" y="387008"/>
                </a:lnTo>
                <a:lnTo>
                  <a:pt x="56169" y="377066"/>
                </a:lnTo>
                <a:lnTo>
                  <a:pt x="73134" y="344464"/>
                </a:lnTo>
                <a:lnTo>
                  <a:pt x="101161" y="288778"/>
                </a:lnTo>
                <a:lnTo>
                  <a:pt x="112113" y="272050"/>
                </a:lnTo>
                <a:lnTo>
                  <a:pt x="114324" y="265437"/>
                </a:lnTo>
                <a:lnTo>
                  <a:pt x="115906" y="263277"/>
                </a:lnTo>
                <a:lnTo>
                  <a:pt x="117955" y="261837"/>
                </a:lnTo>
                <a:lnTo>
                  <a:pt x="124617" y="259125"/>
                </a:lnTo>
                <a:lnTo>
                  <a:pt x="125007" y="275190"/>
                </a:lnTo>
                <a:lnTo>
                  <a:pt x="125020" y="284693"/>
                </a:lnTo>
                <a:lnTo>
                  <a:pt x="122379" y="295530"/>
                </a:lnTo>
                <a:lnTo>
                  <a:pt x="115306" y="312788"/>
                </a:lnTo>
                <a:lnTo>
                  <a:pt x="109783" y="325546"/>
                </a:lnTo>
                <a:lnTo>
                  <a:pt x="104018" y="341138"/>
                </a:lnTo>
                <a:lnTo>
                  <a:pt x="100096" y="350455"/>
                </a:lnTo>
                <a:lnTo>
                  <a:pt x="95496" y="360636"/>
                </a:lnTo>
                <a:lnTo>
                  <a:pt x="90441" y="371391"/>
                </a:lnTo>
                <a:lnTo>
                  <a:pt x="86079" y="381538"/>
                </a:lnTo>
                <a:lnTo>
                  <a:pt x="78584" y="400750"/>
                </a:lnTo>
                <a:lnTo>
                  <a:pt x="74201" y="411032"/>
                </a:lnTo>
                <a:lnTo>
                  <a:pt x="64033" y="433041"/>
                </a:lnTo>
                <a:lnTo>
                  <a:pt x="59534" y="443474"/>
                </a:lnTo>
                <a:lnTo>
                  <a:pt x="55542" y="453405"/>
                </a:lnTo>
                <a:lnTo>
                  <a:pt x="48458" y="472378"/>
                </a:lnTo>
                <a:lnTo>
                  <a:pt x="41997" y="490732"/>
                </a:lnTo>
                <a:lnTo>
                  <a:pt x="33166" y="508812"/>
                </a:lnTo>
                <a:lnTo>
                  <a:pt x="24606" y="525777"/>
                </a:lnTo>
                <a:lnTo>
                  <a:pt x="18794" y="546484"/>
                </a:lnTo>
                <a:lnTo>
                  <a:pt x="12216" y="564195"/>
                </a:lnTo>
                <a:lnTo>
                  <a:pt x="8832" y="576168"/>
                </a:lnTo>
                <a:lnTo>
                  <a:pt x="287" y="588783"/>
                </a:lnTo>
                <a:lnTo>
                  <a:pt x="0" y="584445"/>
                </a:lnTo>
                <a:lnTo>
                  <a:pt x="953" y="582113"/>
                </a:lnTo>
                <a:lnTo>
                  <a:pt x="4660" y="576876"/>
                </a:lnTo>
                <a:lnTo>
                  <a:pt x="6047" y="573098"/>
                </a:lnTo>
                <a:lnTo>
                  <a:pt x="8990" y="557308"/>
                </a:lnTo>
                <a:lnTo>
                  <a:pt x="13199" y="542370"/>
                </a:lnTo>
                <a:lnTo>
                  <a:pt x="15732" y="525808"/>
                </a:lnTo>
                <a:lnTo>
                  <a:pt x="17851" y="507534"/>
                </a:lnTo>
                <a:lnTo>
                  <a:pt x="19807" y="497105"/>
                </a:lnTo>
                <a:lnTo>
                  <a:pt x="22103" y="486183"/>
                </a:lnTo>
                <a:lnTo>
                  <a:pt x="25621" y="474933"/>
                </a:lnTo>
                <a:lnTo>
                  <a:pt x="29953" y="463464"/>
                </a:lnTo>
                <a:lnTo>
                  <a:pt x="34828" y="451849"/>
                </a:lnTo>
                <a:lnTo>
                  <a:pt x="40063" y="440138"/>
                </a:lnTo>
                <a:lnTo>
                  <a:pt x="51179" y="416542"/>
                </a:lnTo>
                <a:lnTo>
                  <a:pt x="56924" y="403701"/>
                </a:lnTo>
                <a:lnTo>
                  <a:pt x="74502" y="362918"/>
                </a:lnTo>
                <a:lnTo>
                  <a:pt x="86351" y="337573"/>
                </a:lnTo>
                <a:lnTo>
                  <a:pt x="93284" y="326251"/>
                </a:lnTo>
                <a:lnTo>
                  <a:pt x="100887" y="315725"/>
                </a:lnTo>
                <a:lnTo>
                  <a:pt x="108935" y="305732"/>
                </a:lnTo>
                <a:lnTo>
                  <a:pt x="116288" y="295101"/>
                </a:lnTo>
                <a:lnTo>
                  <a:pt x="123175" y="284045"/>
                </a:lnTo>
                <a:lnTo>
                  <a:pt x="129753" y="272706"/>
                </a:lnTo>
                <a:lnTo>
                  <a:pt x="142360" y="254815"/>
                </a:lnTo>
                <a:lnTo>
                  <a:pt x="153592" y="240248"/>
                </a:lnTo>
                <a:lnTo>
                  <a:pt x="165499" y="221884"/>
                </a:lnTo>
                <a:lnTo>
                  <a:pt x="181484" y="203008"/>
                </a:lnTo>
                <a:lnTo>
                  <a:pt x="187071" y="197024"/>
                </a:lnTo>
                <a:lnTo>
                  <a:pt x="187368" y="199351"/>
                </a:lnTo>
                <a:lnTo>
                  <a:pt x="187448" y="201360"/>
                </a:lnTo>
                <a:lnTo>
                  <a:pt x="186508" y="203692"/>
                </a:lnTo>
                <a:lnTo>
                  <a:pt x="175151" y="222195"/>
                </a:lnTo>
                <a:lnTo>
                  <a:pt x="166590" y="238694"/>
                </a:lnTo>
                <a:lnTo>
                  <a:pt x="160718" y="252927"/>
                </a:lnTo>
                <a:lnTo>
                  <a:pt x="153805" y="269175"/>
                </a:lnTo>
                <a:lnTo>
                  <a:pt x="144110" y="286319"/>
                </a:lnTo>
                <a:lnTo>
                  <a:pt x="133180" y="303860"/>
                </a:lnTo>
                <a:lnTo>
                  <a:pt x="120707" y="321578"/>
                </a:lnTo>
                <a:lnTo>
                  <a:pt x="97925" y="348287"/>
                </a:lnTo>
                <a:lnTo>
                  <a:pt x="84510" y="366128"/>
                </a:lnTo>
                <a:lnTo>
                  <a:pt x="74575" y="381333"/>
                </a:lnTo>
                <a:lnTo>
                  <a:pt x="63398" y="398404"/>
                </a:lnTo>
                <a:lnTo>
                  <a:pt x="60104" y="402523"/>
                </a:lnTo>
                <a:lnTo>
                  <a:pt x="56915" y="405269"/>
                </a:lnTo>
                <a:lnTo>
                  <a:pt x="53795" y="407100"/>
                </a:lnTo>
                <a:lnTo>
                  <a:pt x="46397" y="410038"/>
                </a:lnTo>
                <a:lnTo>
                  <a:pt x="45790" y="409287"/>
                </a:lnTo>
                <a:lnTo>
                  <a:pt x="45117" y="405807"/>
                </a:lnTo>
                <a:lnTo>
                  <a:pt x="45930" y="403489"/>
                </a:lnTo>
                <a:lnTo>
                  <a:pt x="49482" y="398269"/>
                </a:lnTo>
                <a:lnTo>
                  <a:pt x="51723" y="389996"/>
                </a:lnTo>
                <a:lnTo>
                  <a:pt x="52320" y="385011"/>
                </a:lnTo>
                <a:lnTo>
                  <a:pt x="58283" y="371536"/>
                </a:lnTo>
                <a:lnTo>
                  <a:pt x="67553" y="355624"/>
                </a:lnTo>
                <a:lnTo>
                  <a:pt x="78296" y="338631"/>
                </a:lnTo>
                <a:lnTo>
                  <a:pt x="113195" y="285685"/>
                </a:lnTo>
                <a:lnTo>
                  <a:pt x="127717" y="267859"/>
                </a:lnTo>
                <a:lnTo>
                  <a:pt x="144104" y="250015"/>
                </a:lnTo>
                <a:lnTo>
                  <a:pt x="161320" y="232162"/>
                </a:lnTo>
                <a:lnTo>
                  <a:pt x="178904" y="216952"/>
                </a:lnTo>
                <a:lnTo>
                  <a:pt x="196652" y="203577"/>
                </a:lnTo>
                <a:lnTo>
                  <a:pt x="214472" y="191018"/>
                </a:lnTo>
                <a:lnTo>
                  <a:pt x="241258" y="172791"/>
                </a:lnTo>
                <a:lnTo>
                  <a:pt x="259130" y="158153"/>
                </a:lnTo>
                <a:lnTo>
                  <a:pt x="277005" y="143710"/>
                </a:lnTo>
                <a:lnTo>
                  <a:pt x="294882" y="133983"/>
                </a:lnTo>
                <a:lnTo>
                  <a:pt x="312760" y="123707"/>
                </a:lnTo>
                <a:lnTo>
                  <a:pt x="330639" y="113518"/>
                </a:lnTo>
                <a:lnTo>
                  <a:pt x="348518" y="105681"/>
                </a:lnTo>
                <a:lnTo>
                  <a:pt x="366396" y="98892"/>
                </a:lnTo>
                <a:lnTo>
                  <a:pt x="383282" y="93559"/>
                </a:lnTo>
                <a:lnTo>
                  <a:pt x="397409" y="91189"/>
                </a:lnTo>
                <a:lnTo>
                  <a:pt x="422664" y="83530"/>
                </a:lnTo>
                <a:lnTo>
                  <a:pt x="441485" y="80989"/>
                </a:lnTo>
                <a:lnTo>
                  <a:pt x="443274" y="80780"/>
                </a:lnTo>
                <a:lnTo>
                  <a:pt x="444467" y="79649"/>
                </a:lnTo>
                <a:lnTo>
                  <a:pt x="445261" y="77902"/>
                </a:lnTo>
                <a:lnTo>
                  <a:pt x="445791" y="75746"/>
                </a:lnTo>
                <a:lnTo>
                  <a:pt x="447139" y="75301"/>
                </a:lnTo>
                <a:lnTo>
                  <a:pt x="449030" y="75996"/>
                </a:lnTo>
                <a:lnTo>
                  <a:pt x="451283" y="77452"/>
                </a:lnTo>
                <a:lnTo>
                  <a:pt x="451793" y="78422"/>
                </a:lnTo>
                <a:lnTo>
                  <a:pt x="451139" y="79069"/>
                </a:lnTo>
                <a:lnTo>
                  <a:pt x="447698" y="80107"/>
                </a:lnTo>
                <a:lnTo>
                  <a:pt x="437611" y="85028"/>
                </a:lnTo>
                <a:lnTo>
                  <a:pt x="422040" y="97510"/>
                </a:lnTo>
                <a:lnTo>
                  <a:pt x="408013" y="105512"/>
                </a:lnTo>
                <a:lnTo>
                  <a:pt x="391846" y="113368"/>
                </a:lnTo>
                <a:lnTo>
                  <a:pt x="374728" y="123475"/>
                </a:lnTo>
                <a:lnTo>
                  <a:pt x="364004" y="128948"/>
                </a:lnTo>
                <a:lnTo>
                  <a:pt x="351889" y="134581"/>
                </a:lnTo>
                <a:lnTo>
                  <a:pt x="338846" y="140321"/>
                </a:lnTo>
                <a:lnTo>
                  <a:pt x="326178" y="147124"/>
                </a:lnTo>
                <a:lnTo>
                  <a:pt x="313759" y="154636"/>
                </a:lnTo>
                <a:lnTo>
                  <a:pt x="301506" y="162620"/>
                </a:lnTo>
                <a:lnTo>
                  <a:pt x="289365" y="170920"/>
                </a:lnTo>
                <a:lnTo>
                  <a:pt x="265280" y="188079"/>
                </a:lnTo>
                <a:lnTo>
                  <a:pt x="252302" y="195830"/>
                </a:lnTo>
                <a:lnTo>
                  <a:pt x="238683" y="202982"/>
                </a:lnTo>
                <a:lnTo>
                  <a:pt x="185888" y="228717"/>
                </a:lnTo>
                <a:lnTo>
                  <a:pt x="174542" y="233836"/>
                </a:lnTo>
                <a:lnTo>
                  <a:pt x="163999" y="238241"/>
                </a:lnTo>
                <a:lnTo>
                  <a:pt x="145330" y="246773"/>
                </a:lnTo>
                <a:lnTo>
                  <a:pt x="130411" y="257180"/>
                </a:lnTo>
                <a:lnTo>
                  <a:pt x="117159" y="263128"/>
                </a:lnTo>
                <a:lnTo>
                  <a:pt x="99322" y="267608"/>
                </a:lnTo>
                <a:lnTo>
                  <a:pt x="103288" y="258323"/>
                </a:lnTo>
                <a:lnTo>
                  <a:pt x="106563" y="254565"/>
                </a:lnTo>
                <a:lnTo>
                  <a:pt x="121656" y="242552"/>
                </a:lnTo>
                <a:lnTo>
                  <a:pt x="136444" y="228846"/>
                </a:lnTo>
                <a:lnTo>
                  <a:pt x="152949" y="215477"/>
                </a:lnTo>
                <a:lnTo>
                  <a:pt x="172203" y="201929"/>
                </a:lnTo>
                <a:lnTo>
                  <a:pt x="197316" y="185986"/>
                </a:lnTo>
                <a:lnTo>
                  <a:pt x="209972" y="177568"/>
                </a:lnTo>
                <a:lnTo>
                  <a:pt x="234630" y="160276"/>
                </a:lnTo>
                <a:lnTo>
                  <a:pt x="247761" y="152490"/>
                </a:lnTo>
                <a:lnTo>
                  <a:pt x="261481" y="145314"/>
                </a:lnTo>
                <a:lnTo>
                  <a:pt x="275594" y="138547"/>
                </a:lnTo>
                <a:lnTo>
                  <a:pt x="289970" y="131058"/>
                </a:lnTo>
                <a:lnTo>
                  <a:pt x="319185" y="114800"/>
                </a:lnTo>
                <a:lnTo>
                  <a:pt x="333929" y="107290"/>
                </a:lnTo>
                <a:lnTo>
                  <a:pt x="348725" y="100299"/>
                </a:lnTo>
                <a:lnTo>
                  <a:pt x="378408" y="87239"/>
                </a:lnTo>
                <a:lnTo>
                  <a:pt x="437931" y="62686"/>
                </a:lnTo>
                <a:lnTo>
                  <a:pt x="497512" y="38727"/>
                </a:lnTo>
                <a:lnTo>
                  <a:pt x="511417" y="33754"/>
                </a:lnTo>
                <a:lnTo>
                  <a:pt x="524659" y="29447"/>
                </a:lnTo>
                <a:lnTo>
                  <a:pt x="537461" y="25583"/>
                </a:lnTo>
                <a:lnTo>
                  <a:pt x="562280" y="18644"/>
                </a:lnTo>
                <a:lnTo>
                  <a:pt x="574460" y="15404"/>
                </a:lnTo>
                <a:lnTo>
                  <a:pt x="593293" y="9159"/>
                </a:lnTo>
                <a:lnTo>
                  <a:pt x="608284" y="4068"/>
                </a:lnTo>
                <a:lnTo>
                  <a:pt x="627893" y="1202"/>
                </a:lnTo>
                <a:lnTo>
                  <a:pt x="647018" y="234"/>
                </a:lnTo>
                <a:lnTo>
                  <a:pt x="651384" y="43"/>
                </a:lnTo>
                <a:lnTo>
                  <a:pt x="639921" y="0"/>
                </a:lnTo>
                <a:lnTo>
                  <a:pt x="621361" y="6133"/>
                </a:lnTo>
                <a:lnTo>
                  <a:pt x="604397" y="9090"/>
                </a:lnTo>
                <a:lnTo>
                  <a:pt x="586789" y="15809"/>
                </a:lnTo>
                <a:lnTo>
                  <a:pt x="568990" y="23092"/>
                </a:lnTo>
                <a:lnTo>
                  <a:pt x="563042" y="24322"/>
                </a:lnTo>
                <a:lnTo>
                  <a:pt x="545185" y="26785"/>
                </a:lnTo>
              </a:path>
            </a:pathLst>
          </a:custGeom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MARTInkAnnotation177"/>
          <p:cNvSpPr/>
          <p:nvPr/>
        </p:nvSpPr>
        <p:spPr>
          <a:xfrm>
            <a:off x="7076979" y="3062882"/>
            <a:ext cx="614889" cy="285226"/>
          </a:xfrm>
          <a:custGeom>
            <a:avLst/>
            <a:gdLst/>
            <a:ahLst/>
            <a:cxnLst/>
            <a:rect l="0" t="0" r="0" b="0"/>
            <a:pathLst>
              <a:path w="614889" h="285226">
                <a:moveTo>
                  <a:pt x="239431" y="178594"/>
                </a:moveTo>
                <a:lnTo>
                  <a:pt x="234686" y="173853"/>
                </a:lnTo>
                <a:lnTo>
                  <a:pt x="233287" y="173449"/>
                </a:lnTo>
                <a:lnTo>
                  <a:pt x="232356" y="174172"/>
                </a:lnTo>
                <a:lnTo>
                  <a:pt x="231734" y="175646"/>
                </a:lnTo>
                <a:lnTo>
                  <a:pt x="230326" y="176629"/>
                </a:lnTo>
                <a:lnTo>
                  <a:pt x="213413" y="183076"/>
                </a:lnTo>
                <a:lnTo>
                  <a:pt x="197067" y="190946"/>
                </a:lnTo>
                <a:lnTo>
                  <a:pt x="182859" y="196651"/>
                </a:lnTo>
                <a:lnTo>
                  <a:pt x="166611" y="203487"/>
                </a:lnTo>
                <a:lnTo>
                  <a:pt x="158107" y="208088"/>
                </a:lnTo>
                <a:lnTo>
                  <a:pt x="149457" y="213140"/>
                </a:lnTo>
                <a:lnTo>
                  <a:pt x="131900" y="221398"/>
                </a:lnTo>
                <a:lnTo>
                  <a:pt x="114165" y="229368"/>
                </a:lnTo>
                <a:lnTo>
                  <a:pt x="105263" y="234271"/>
                </a:lnTo>
                <a:lnTo>
                  <a:pt x="96349" y="239525"/>
                </a:lnTo>
                <a:lnTo>
                  <a:pt x="78498" y="248008"/>
                </a:lnTo>
                <a:lnTo>
                  <a:pt x="61625" y="255086"/>
                </a:lnTo>
                <a:lnTo>
                  <a:pt x="47504" y="261538"/>
                </a:lnTo>
                <a:lnTo>
                  <a:pt x="28386" y="270749"/>
                </a:lnTo>
                <a:lnTo>
                  <a:pt x="18825" y="276768"/>
                </a:lnTo>
                <a:lnTo>
                  <a:pt x="11265" y="281758"/>
                </a:lnTo>
                <a:lnTo>
                  <a:pt x="0" y="285225"/>
                </a:lnTo>
                <a:lnTo>
                  <a:pt x="349" y="284408"/>
                </a:lnTo>
                <a:lnTo>
                  <a:pt x="5585" y="277525"/>
                </a:lnTo>
                <a:lnTo>
                  <a:pt x="8045" y="273322"/>
                </a:lnTo>
                <a:lnTo>
                  <a:pt x="10678" y="268535"/>
                </a:lnTo>
                <a:lnTo>
                  <a:pt x="14420" y="263359"/>
                </a:lnTo>
                <a:lnTo>
                  <a:pt x="18901" y="257925"/>
                </a:lnTo>
                <a:lnTo>
                  <a:pt x="23875" y="252317"/>
                </a:lnTo>
                <a:lnTo>
                  <a:pt x="30171" y="246594"/>
                </a:lnTo>
                <a:lnTo>
                  <a:pt x="37348" y="240795"/>
                </a:lnTo>
                <a:lnTo>
                  <a:pt x="75023" y="212489"/>
                </a:lnTo>
                <a:lnTo>
                  <a:pt x="94846" y="198288"/>
                </a:lnTo>
                <a:lnTo>
                  <a:pt x="104303" y="191724"/>
                </a:lnTo>
                <a:lnTo>
                  <a:pt x="115574" y="184370"/>
                </a:lnTo>
                <a:lnTo>
                  <a:pt x="155166" y="159801"/>
                </a:lnTo>
                <a:lnTo>
                  <a:pt x="183770" y="142460"/>
                </a:lnTo>
                <a:lnTo>
                  <a:pt x="198351" y="134661"/>
                </a:lnTo>
                <a:lnTo>
                  <a:pt x="213038" y="127477"/>
                </a:lnTo>
                <a:lnTo>
                  <a:pt x="241606" y="114204"/>
                </a:lnTo>
                <a:lnTo>
                  <a:pt x="267547" y="101690"/>
                </a:lnTo>
                <a:lnTo>
                  <a:pt x="281020" y="95575"/>
                </a:lnTo>
                <a:lnTo>
                  <a:pt x="309235" y="83488"/>
                </a:lnTo>
                <a:lnTo>
                  <a:pt x="321724" y="78479"/>
                </a:lnTo>
                <a:lnTo>
                  <a:pt x="343549" y="70268"/>
                </a:lnTo>
                <a:lnTo>
                  <a:pt x="372587" y="60067"/>
                </a:lnTo>
                <a:lnTo>
                  <a:pt x="388337" y="56462"/>
                </a:lnTo>
                <a:lnTo>
                  <a:pt x="401959" y="54860"/>
                </a:lnTo>
                <a:lnTo>
                  <a:pt x="419802" y="53958"/>
                </a:lnTo>
                <a:lnTo>
                  <a:pt x="433757" y="53629"/>
                </a:lnTo>
                <a:lnTo>
                  <a:pt x="430659" y="53594"/>
                </a:lnTo>
                <a:lnTo>
                  <a:pt x="428500" y="54581"/>
                </a:lnTo>
                <a:lnTo>
                  <a:pt x="415247" y="63294"/>
                </a:lnTo>
                <a:lnTo>
                  <a:pt x="404980" y="69803"/>
                </a:lnTo>
                <a:lnTo>
                  <a:pt x="399460" y="74317"/>
                </a:lnTo>
                <a:lnTo>
                  <a:pt x="393794" y="79310"/>
                </a:lnTo>
                <a:lnTo>
                  <a:pt x="386043" y="84624"/>
                </a:lnTo>
                <a:lnTo>
                  <a:pt x="376904" y="90150"/>
                </a:lnTo>
                <a:lnTo>
                  <a:pt x="366837" y="95819"/>
                </a:lnTo>
                <a:lnTo>
                  <a:pt x="345057" y="107409"/>
                </a:lnTo>
                <a:lnTo>
                  <a:pt x="333687" y="113278"/>
                </a:lnTo>
                <a:lnTo>
                  <a:pt x="321140" y="119175"/>
                </a:lnTo>
                <a:lnTo>
                  <a:pt x="293956" y="131019"/>
                </a:lnTo>
                <a:lnTo>
                  <a:pt x="279754" y="137948"/>
                </a:lnTo>
                <a:lnTo>
                  <a:pt x="265320" y="145543"/>
                </a:lnTo>
                <a:lnTo>
                  <a:pt x="237031" y="160928"/>
                </a:lnTo>
                <a:lnTo>
                  <a:pt x="211215" y="174381"/>
                </a:lnTo>
                <a:lnTo>
                  <a:pt x="197775" y="180746"/>
                </a:lnTo>
                <a:lnTo>
                  <a:pt x="169598" y="193111"/>
                </a:lnTo>
                <a:lnTo>
                  <a:pt x="157118" y="199186"/>
                </a:lnTo>
                <a:lnTo>
                  <a:pt x="145818" y="205221"/>
                </a:lnTo>
                <a:lnTo>
                  <a:pt x="135304" y="211228"/>
                </a:lnTo>
                <a:lnTo>
                  <a:pt x="125317" y="216225"/>
                </a:lnTo>
                <a:lnTo>
                  <a:pt x="106272" y="224423"/>
                </a:lnTo>
                <a:lnTo>
                  <a:pt x="90523" y="228728"/>
                </a:lnTo>
                <a:lnTo>
                  <a:pt x="73138" y="231152"/>
                </a:lnTo>
                <a:lnTo>
                  <a:pt x="63110" y="231971"/>
                </a:lnTo>
                <a:lnTo>
                  <a:pt x="63281" y="231046"/>
                </a:lnTo>
                <a:lnTo>
                  <a:pt x="66119" y="227372"/>
                </a:lnTo>
                <a:lnTo>
                  <a:pt x="78047" y="219726"/>
                </a:lnTo>
                <a:lnTo>
                  <a:pt x="91223" y="211427"/>
                </a:lnTo>
                <a:lnTo>
                  <a:pt x="98908" y="206436"/>
                </a:lnTo>
                <a:lnTo>
                  <a:pt x="107012" y="200132"/>
                </a:lnTo>
                <a:lnTo>
                  <a:pt x="115394" y="192952"/>
                </a:lnTo>
                <a:lnTo>
                  <a:pt x="123962" y="185190"/>
                </a:lnTo>
                <a:lnTo>
                  <a:pt x="134640" y="178030"/>
                </a:lnTo>
                <a:lnTo>
                  <a:pt x="146725" y="171273"/>
                </a:lnTo>
                <a:lnTo>
                  <a:pt x="159749" y="164783"/>
                </a:lnTo>
                <a:lnTo>
                  <a:pt x="173397" y="157481"/>
                </a:lnTo>
                <a:lnTo>
                  <a:pt x="201805" y="141429"/>
                </a:lnTo>
                <a:lnTo>
                  <a:pt x="245720" y="115658"/>
                </a:lnTo>
                <a:lnTo>
                  <a:pt x="261502" y="107863"/>
                </a:lnTo>
                <a:lnTo>
                  <a:pt x="277984" y="100683"/>
                </a:lnTo>
                <a:lnTo>
                  <a:pt x="342510" y="74899"/>
                </a:lnTo>
                <a:lnTo>
                  <a:pt x="357815" y="69777"/>
                </a:lnTo>
                <a:lnTo>
                  <a:pt x="372984" y="65370"/>
                </a:lnTo>
                <a:lnTo>
                  <a:pt x="388063" y="61439"/>
                </a:lnTo>
                <a:lnTo>
                  <a:pt x="402088" y="56835"/>
                </a:lnTo>
                <a:lnTo>
                  <a:pt x="415411" y="51780"/>
                </a:lnTo>
                <a:lnTo>
                  <a:pt x="428267" y="46427"/>
                </a:lnTo>
                <a:lnTo>
                  <a:pt x="441803" y="41865"/>
                </a:lnTo>
                <a:lnTo>
                  <a:pt x="455794" y="37832"/>
                </a:lnTo>
                <a:lnTo>
                  <a:pt x="509187" y="24230"/>
                </a:lnTo>
                <a:lnTo>
                  <a:pt x="520582" y="21115"/>
                </a:lnTo>
                <a:lnTo>
                  <a:pt x="541190" y="15007"/>
                </a:lnTo>
                <a:lnTo>
                  <a:pt x="560281" y="11631"/>
                </a:lnTo>
                <a:lnTo>
                  <a:pt x="578699" y="9138"/>
                </a:lnTo>
                <a:lnTo>
                  <a:pt x="596817" y="4723"/>
                </a:lnTo>
                <a:lnTo>
                  <a:pt x="614888" y="0"/>
                </a:lnTo>
              </a:path>
            </a:pathLst>
          </a:custGeom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MARTInkAnnotation178"/>
          <p:cNvSpPr/>
          <p:nvPr/>
        </p:nvSpPr>
        <p:spPr>
          <a:xfrm>
            <a:off x="6991027" y="3339703"/>
            <a:ext cx="450536" cy="142830"/>
          </a:xfrm>
          <a:custGeom>
            <a:avLst/>
            <a:gdLst/>
            <a:ahLst/>
            <a:cxnLst/>
            <a:rect l="0" t="0" r="0" b="0"/>
            <a:pathLst>
              <a:path w="450536" h="142830">
                <a:moveTo>
                  <a:pt x="48260" y="133945"/>
                </a:moveTo>
                <a:lnTo>
                  <a:pt x="53005" y="133945"/>
                </a:lnTo>
                <a:lnTo>
                  <a:pt x="54404" y="132953"/>
                </a:lnTo>
                <a:lnTo>
                  <a:pt x="55335" y="131299"/>
                </a:lnTo>
                <a:lnTo>
                  <a:pt x="55957" y="129204"/>
                </a:lnTo>
                <a:lnTo>
                  <a:pt x="57364" y="127808"/>
                </a:lnTo>
                <a:lnTo>
                  <a:pt x="59296" y="126877"/>
                </a:lnTo>
                <a:lnTo>
                  <a:pt x="61577" y="126256"/>
                </a:lnTo>
                <a:lnTo>
                  <a:pt x="66760" y="122921"/>
                </a:lnTo>
                <a:lnTo>
                  <a:pt x="69532" y="120642"/>
                </a:lnTo>
                <a:lnTo>
                  <a:pt x="73368" y="118131"/>
                </a:lnTo>
                <a:lnTo>
                  <a:pt x="77911" y="115465"/>
                </a:lnTo>
                <a:lnTo>
                  <a:pt x="82927" y="112695"/>
                </a:lnTo>
                <a:lnTo>
                  <a:pt x="93797" y="109618"/>
                </a:lnTo>
                <a:lnTo>
                  <a:pt x="105249" y="107258"/>
                </a:lnTo>
                <a:lnTo>
                  <a:pt x="116962" y="102901"/>
                </a:lnTo>
                <a:lnTo>
                  <a:pt x="122866" y="100351"/>
                </a:lnTo>
                <a:lnTo>
                  <a:pt x="134724" y="94871"/>
                </a:lnTo>
                <a:lnTo>
                  <a:pt x="141660" y="92021"/>
                </a:lnTo>
                <a:lnTo>
                  <a:pt x="149265" y="89128"/>
                </a:lnTo>
                <a:lnTo>
                  <a:pt x="165659" y="83269"/>
                </a:lnTo>
                <a:lnTo>
                  <a:pt x="209326" y="68450"/>
                </a:lnTo>
                <a:lnTo>
                  <a:pt x="219207" y="64485"/>
                </a:lnTo>
                <a:lnTo>
                  <a:pt x="229767" y="59857"/>
                </a:lnTo>
                <a:lnTo>
                  <a:pt x="240780" y="54787"/>
                </a:lnTo>
                <a:lnTo>
                  <a:pt x="252096" y="50416"/>
                </a:lnTo>
                <a:lnTo>
                  <a:pt x="263612" y="46508"/>
                </a:lnTo>
                <a:lnTo>
                  <a:pt x="296154" y="36270"/>
                </a:lnTo>
                <a:lnTo>
                  <a:pt x="333846" y="23921"/>
                </a:lnTo>
                <a:lnTo>
                  <a:pt x="342944" y="21900"/>
                </a:lnTo>
                <a:lnTo>
                  <a:pt x="351989" y="20553"/>
                </a:lnTo>
                <a:lnTo>
                  <a:pt x="361000" y="19655"/>
                </a:lnTo>
                <a:lnTo>
                  <a:pt x="368992" y="18064"/>
                </a:lnTo>
                <a:lnTo>
                  <a:pt x="376308" y="16011"/>
                </a:lnTo>
                <a:lnTo>
                  <a:pt x="389734" y="12076"/>
                </a:lnTo>
                <a:lnTo>
                  <a:pt x="402322" y="10328"/>
                </a:lnTo>
                <a:lnTo>
                  <a:pt x="411087" y="9344"/>
                </a:lnTo>
                <a:lnTo>
                  <a:pt x="415786" y="6467"/>
                </a:lnTo>
                <a:lnTo>
                  <a:pt x="418430" y="4311"/>
                </a:lnTo>
                <a:lnTo>
                  <a:pt x="419198" y="3866"/>
                </a:lnTo>
                <a:lnTo>
                  <a:pt x="417405" y="6018"/>
                </a:lnTo>
                <a:lnTo>
                  <a:pt x="415535" y="6988"/>
                </a:lnTo>
                <a:lnTo>
                  <a:pt x="410810" y="8067"/>
                </a:lnTo>
                <a:lnTo>
                  <a:pt x="405399" y="11192"/>
                </a:lnTo>
                <a:lnTo>
                  <a:pt x="402565" y="13414"/>
                </a:lnTo>
                <a:lnTo>
                  <a:pt x="397697" y="15888"/>
                </a:lnTo>
                <a:lnTo>
                  <a:pt x="391471" y="18529"/>
                </a:lnTo>
                <a:lnTo>
                  <a:pt x="384340" y="21282"/>
                </a:lnTo>
                <a:lnTo>
                  <a:pt x="368471" y="26987"/>
                </a:lnTo>
                <a:lnTo>
                  <a:pt x="360069" y="29898"/>
                </a:lnTo>
                <a:lnTo>
                  <a:pt x="350493" y="32830"/>
                </a:lnTo>
                <a:lnTo>
                  <a:pt x="319028" y="41697"/>
                </a:lnTo>
                <a:lnTo>
                  <a:pt x="299713" y="47636"/>
                </a:lnTo>
                <a:lnTo>
                  <a:pt x="288404" y="50609"/>
                </a:lnTo>
                <a:lnTo>
                  <a:pt x="262595" y="56557"/>
                </a:lnTo>
                <a:lnTo>
                  <a:pt x="249753" y="60525"/>
                </a:lnTo>
                <a:lnTo>
                  <a:pt x="237219" y="65155"/>
                </a:lnTo>
                <a:lnTo>
                  <a:pt x="224889" y="70226"/>
                </a:lnTo>
                <a:lnTo>
                  <a:pt x="211703" y="74598"/>
                </a:lnTo>
                <a:lnTo>
                  <a:pt x="197946" y="78505"/>
                </a:lnTo>
                <a:lnTo>
                  <a:pt x="183808" y="82102"/>
                </a:lnTo>
                <a:lnTo>
                  <a:pt x="170410" y="86485"/>
                </a:lnTo>
                <a:lnTo>
                  <a:pt x="157505" y="91391"/>
                </a:lnTo>
                <a:lnTo>
                  <a:pt x="144928" y="96646"/>
                </a:lnTo>
                <a:lnTo>
                  <a:pt x="132571" y="101141"/>
                </a:lnTo>
                <a:lnTo>
                  <a:pt x="120360" y="105130"/>
                </a:lnTo>
                <a:lnTo>
                  <a:pt x="108245" y="108782"/>
                </a:lnTo>
                <a:lnTo>
                  <a:pt x="84190" y="115486"/>
                </a:lnTo>
                <a:lnTo>
                  <a:pt x="72213" y="118662"/>
                </a:lnTo>
                <a:lnTo>
                  <a:pt x="62242" y="121772"/>
                </a:lnTo>
                <a:lnTo>
                  <a:pt x="53608" y="124837"/>
                </a:lnTo>
                <a:lnTo>
                  <a:pt x="45865" y="127873"/>
                </a:lnTo>
                <a:lnTo>
                  <a:pt x="38718" y="130889"/>
                </a:lnTo>
                <a:lnTo>
                  <a:pt x="25478" y="136886"/>
                </a:lnTo>
                <a:lnTo>
                  <a:pt x="11601" y="141100"/>
                </a:lnTo>
                <a:lnTo>
                  <a:pt x="0" y="142524"/>
                </a:lnTo>
                <a:lnTo>
                  <a:pt x="195" y="142641"/>
                </a:lnTo>
                <a:lnTo>
                  <a:pt x="7643" y="142829"/>
                </a:lnTo>
                <a:lnTo>
                  <a:pt x="10256" y="141852"/>
                </a:lnTo>
                <a:lnTo>
                  <a:pt x="15808" y="138121"/>
                </a:lnTo>
                <a:lnTo>
                  <a:pt x="19672" y="134744"/>
                </a:lnTo>
                <a:lnTo>
                  <a:pt x="24235" y="130509"/>
                </a:lnTo>
                <a:lnTo>
                  <a:pt x="29263" y="125701"/>
                </a:lnTo>
                <a:lnTo>
                  <a:pt x="34603" y="121504"/>
                </a:lnTo>
                <a:lnTo>
                  <a:pt x="40148" y="117713"/>
                </a:lnTo>
                <a:lnTo>
                  <a:pt x="45831" y="114194"/>
                </a:lnTo>
                <a:lnTo>
                  <a:pt x="53594" y="109864"/>
                </a:lnTo>
                <a:lnTo>
                  <a:pt x="72813" y="99761"/>
                </a:lnTo>
                <a:lnTo>
                  <a:pt x="83501" y="95280"/>
                </a:lnTo>
                <a:lnTo>
                  <a:pt x="94600" y="91301"/>
                </a:lnTo>
                <a:lnTo>
                  <a:pt x="105971" y="87656"/>
                </a:lnTo>
                <a:lnTo>
                  <a:pt x="117525" y="83242"/>
                </a:lnTo>
                <a:lnTo>
                  <a:pt x="129201" y="78315"/>
                </a:lnTo>
                <a:lnTo>
                  <a:pt x="140958" y="73046"/>
                </a:lnTo>
                <a:lnTo>
                  <a:pt x="152770" y="68541"/>
                </a:lnTo>
                <a:lnTo>
                  <a:pt x="164616" y="64545"/>
                </a:lnTo>
                <a:lnTo>
                  <a:pt x="176488" y="60889"/>
                </a:lnTo>
                <a:lnTo>
                  <a:pt x="188375" y="56467"/>
                </a:lnTo>
                <a:lnTo>
                  <a:pt x="200273" y="51536"/>
                </a:lnTo>
                <a:lnTo>
                  <a:pt x="212178" y="46263"/>
                </a:lnTo>
                <a:lnTo>
                  <a:pt x="224088" y="41756"/>
                </a:lnTo>
                <a:lnTo>
                  <a:pt x="236000" y="37759"/>
                </a:lnTo>
                <a:lnTo>
                  <a:pt x="247916" y="34102"/>
                </a:lnTo>
                <a:lnTo>
                  <a:pt x="271750" y="27393"/>
                </a:lnTo>
                <a:lnTo>
                  <a:pt x="319424" y="15002"/>
                </a:lnTo>
                <a:lnTo>
                  <a:pt x="330350" y="12978"/>
                </a:lnTo>
                <a:lnTo>
                  <a:pt x="340613" y="11628"/>
                </a:lnTo>
                <a:lnTo>
                  <a:pt x="350435" y="10728"/>
                </a:lnTo>
                <a:lnTo>
                  <a:pt x="359963" y="9137"/>
                </a:lnTo>
                <a:lnTo>
                  <a:pt x="369295" y="7083"/>
                </a:lnTo>
                <a:lnTo>
                  <a:pt x="378496" y="4722"/>
                </a:lnTo>
                <a:lnTo>
                  <a:pt x="386617" y="3148"/>
                </a:lnTo>
                <a:lnTo>
                  <a:pt x="394017" y="2098"/>
                </a:lnTo>
                <a:lnTo>
                  <a:pt x="407537" y="933"/>
                </a:lnTo>
                <a:lnTo>
                  <a:pt x="420167" y="414"/>
                </a:lnTo>
                <a:lnTo>
                  <a:pt x="433701" y="122"/>
                </a:lnTo>
                <a:lnTo>
                  <a:pt x="450535" y="0"/>
                </a:lnTo>
              </a:path>
            </a:pathLst>
          </a:custGeom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MARTInkAnnotation179"/>
          <p:cNvSpPr/>
          <p:nvPr/>
        </p:nvSpPr>
        <p:spPr>
          <a:xfrm>
            <a:off x="6941649" y="3500437"/>
            <a:ext cx="446277" cy="230619"/>
          </a:xfrm>
          <a:custGeom>
            <a:avLst/>
            <a:gdLst/>
            <a:ahLst/>
            <a:cxnLst/>
            <a:rect l="0" t="0" r="0" b="0"/>
            <a:pathLst>
              <a:path w="446277" h="230619">
                <a:moveTo>
                  <a:pt x="106577" y="151804"/>
                </a:moveTo>
                <a:lnTo>
                  <a:pt x="114275" y="151804"/>
                </a:lnTo>
                <a:lnTo>
                  <a:pt x="122408" y="144675"/>
                </a:lnTo>
                <a:lnTo>
                  <a:pt x="127850" y="139376"/>
                </a:lnTo>
                <a:lnTo>
                  <a:pt x="136229" y="133713"/>
                </a:lnTo>
                <a:lnTo>
                  <a:pt x="146574" y="127889"/>
                </a:lnTo>
                <a:lnTo>
                  <a:pt x="157793" y="121993"/>
                </a:lnTo>
                <a:lnTo>
                  <a:pt x="193041" y="104175"/>
                </a:lnTo>
                <a:lnTo>
                  <a:pt x="198984" y="100208"/>
                </a:lnTo>
                <a:lnTo>
                  <a:pt x="204933" y="95579"/>
                </a:lnTo>
                <a:lnTo>
                  <a:pt x="210885" y="90508"/>
                </a:lnTo>
                <a:lnTo>
                  <a:pt x="216840" y="86135"/>
                </a:lnTo>
                <a:lnTo>
                  <a:pt x="222797" y="82228"/>
                </a:lnTo>
                <a:lnTo>
                  <a:pt x="234712" y="75241"/>
                </a:lnTo>
                <a:lnTo>
                  <a:pt x="246630" y="68828"/>
                </a:lnTo>
                <a:lnTo>
                  <a:pt x="255900" y="65317"/>
                </a:lnTo>
                <a:lnTo>
                  <a:pt x="264324" y="62764"/>
                </a:lnTo>
                <a:lnTo>
                  <a:pt x="278249" y="56741"/>
                </a:lnTo>
                <a:lnTo>
                  <a:pt x="282203" y="54984"/>
                </a:lnTo>
                <a:lnTo>
                  <a:pt x="293855" y="53614"/>
                </a:lnTo>
                <a:lnTo>
                  <a:pt x="289427" y="53589"/>
                </a:lnTo>
                <a:lnTo>
                  <a:pt x="287080" y="54577"/>
                </a:lnTo>
                <a:lnTo>
                  <a:pt x="281824" y="58322"/>
                </a:lnTo>
                <a:lnTo>
                  <a:pt x="278039" y="61701"/>
                </a:lnTo>
                <a:lnTo>
                  <a:pt x="268534" y="70748"/>
                </a:lnTo>
                <a:lnTo>
                  <a:pt x="263219" y="74947"/>
                </a:lnTo>
                <a:lnTo>
                  <a:pt x="257689" y="78738"/>
                </a:lnTo>
                <a:lnTo>
                  <a:pt x="252016" y="82258"/>
                </a:lnTo>
                <a:lnTo>
                  <a:pt x="244261" y="86589"/>
                </a:lnTo>
                <a:lnTo>
                  <a:pt x="225049" y="96692"/>
                </a:lnTo>
                <a:lnTo>
                  <a:pt x="215356" y="102164"/>
                </a:lnTo>
                <a:lnTo>
                  <a:pt x="205916" y="107797"/>
                </a:lnTo>
                <a:lnTo>
                  <a:pt x="196641" y="113536"/>
                </a:lnTo>
                <a:lnTo>
                  <a:pt x="186485" y="119347"/>
                </a:lnTo>
                <a:lnTo>
                  <a:pt x="164607" y="131095"/>
                </a:lnTo>
                <a:lnTo>
                  <a:pt x="153209" y="137998"/>
                </a:lnTo>
                <a:lnTo>
                  <a:pt x="141639" y="145577"/>
                </a:lnTo>
                <a:lnTo>
                  <a:pt x="129951" y="153606"/>
                </a:lnTo>
                <a:lnTo>
                  <a:pt x="118187" y="160943"/>
                </a:lnTo>
                <a:lnTo>
                  <a:pt x="106371" y="167819"/>
                </a:lnTo>
                <a:lnTo>
                  <a:pt x="94521" y="174387"/>
                </a:lnTo>
                <a:lnTo>
                  <a:pt x="83640" y="180750"/>
                </a:lnTo>
                <a:lnTo>
                  <a:pt x="63605" y="193112"/>
                </a:lnTo>
                <a:lnTo>
                  <a:pt x="55084" y="199187"/>
                </a:lnTo>
                <a:lnTo>
                  <a:pt x="47417" y="205221"/>
                </a:lnTo>
                <a:lnTo>
                  <a:pt x="40318" y="211228"/>
                </a:lnTo>
                <a:lnTo>
                  <a:pt x="27134" y="217902"/>
                </a:lnTo>
                <a:lnTo>
                  <a:pt x="15646" y="221861"/>
                </a:lnTo>
                <a:lnTo>
                  <a:pt x="4588" y="228676"/>
                </a:lnTo>
                <a:lnTo>
                  <a:pt x="1652" y="230618"/>
                </a:lnTo>
                <a:lnTo>
                  <a:pt x="869" y="230144"/>
                </a:lnTo>
                <a:lnTo>
                  <a:pt x="348" y="228835"/>
                </a:lnTo>
                <a:lnTo>
                  <a:pt x="0" y="226971"/>
                </a:lnTo>
                <a:lnTo>
                  <a:pt x="762" y="225728"/>
                </a:lnTo>
                <a:lnTo>
                  <a:pt x="2262" y="224899"/>
                </a:lnTo>
                <a:lnTo>
                  <a:pt x="4256" y="224347"/>
                </a:lnTo>
                <a:lnTo>
                  <a:pt x="9119" y="221087"/>
                </a:lnTo>
                <a:lnTo>
                  <a:pt x="15586" y="215339"/>
                </a:lnTo>
                <a:lnTo>
                  <a:pt x="25081" y="206170"/>
                </a:lnTo>
                <a:lnTo>
                  <a:pt x="31388" y="200946"/>
                </a:lnTo>
                <a:lnTo>
                  <a:pt x="38572" y="195480"/>
                </a:lnTo>
                <a:lnTo>
                  <a:pt x="46341" y="189851"/>
                </a:lnTo>
                <a:lnTo>
                  <a:pt x="62921" y="178305"/>
                </a:lnTo>
                <a:lnTo>
                  <a:pt x="71513" y="172448"/>
                </a:lnTo>
                <a:lnTo>
                  <a:pt x="91655" y="158003"/>
                </a:lnTo>
                <a:lnTo>
                  <a:pt x="102589" y="149984"/>
                </a:lnTo>
                <a:lnTo>
                  <a:pt x="113851" y="142653"/>
                </a:lnTo>
                <a:lnTo>
                  <a:pt x="125332" y="135782"/>
                </a:lnTo>
                <a:lnTo>
                  <a:pt x="136960" y="129217"/>
                </a:lnTo>
                <a:lnTo>
                  <a:pt x="160474" y="116630"/>
                </a:lnTo>
                <a:lnTo>
                  <a:pt x="172306" y="110495"/>
                </a:lnTo>
                <a:lnTo>
                  <a:pt x="183175" y="105414"/>
                </a:lnTo>
                <a:lnTo>
                  <a:pt x="193399" y="101033"/>
                </a:lnTo>
                <a:lnTo>
                  <a:pt x="203197" y="97121"/>
                </a:lnTo>
                <a:lnTo>
                  <a:pt x="212708" y="92529"/>
                </a:lnTo>
                <a:lnTo>
                  <a:pt x="222029" y="87483"/>
                </a:lnTo>
                <a:lnTo>
                  <a:pt x="231222" y="82135"/>
                </a:lnTo>
                <a:lnTo>
                  <a:pt x="240331" y="77577"/>
                </a:lnTo>
                <a:lnTo>
                  <a:pt x="249383" y="73546"/>
                </a:lnTo>
                <a:lnTo>
                  <a:pt x="258397" y="69866"/>
                </a:lnTo>
                <a:lnTo>
                  <a:pt x="267387" y="66421"/>
                </a:lnTo>
                <a:lnTo>
                  <a:pt x="285322" y="59948"/>
                </a:lnTo>
                <a:lnTo>
                  <a:pt x="293283" y="56832"/>
                </a:lnTo>
                <a:lnTo>
                  <a:pt x="300577" y="53763"/>
                </a:lnTo>
                <a:lnTo>
                  <a:pt x="313979" y="48699"/>
                </a:lnTo>
                <a:lnTo>
                  <a:pt x="326556" y="46449"/>
                </a:lnTo>
                <a:lnTo>
                  <a:pt x="336120" y="42803"/>
                </a:lnTo>
                <a:lnTo>
                  <a:pt x="343681" y="38867"/>
                </a:lnTo>
                <a:lnTo>
                  <a:pt x="356308" y="35842"/>
                </a:lnTo>
                <a:lnTo>
                  <a:pt x="351967" y="35755"/>
                </a:lnTo>
                <a:lnTo>
                  <a:pt x="349632" y="36735"/>
                </a:lnTo>
                <a:lnTo>
                  <a:pt x="340608" y="42855"/>
                </a:lnTo>
                <a:lnTo>
                  <a:pt x="331107" y="48151"/>
                </a:lnTo>
                <a:lnTo>
                  <a:pt x="317615" y="53812"/>
                </a:lnTo>
                <a:lnTo>
                  <a:pt x="309846" y="56711"/>
                </a:lnTo>
                <a:lnTo>
                  <a:pt x="302679" y="60627"/>
                </a:lnTo>
                <a:lnTo>
                  <a:pt x="295915" y="65223"/>
                </a:lnTo>
                <a:lnTo>
                  <a:pt x="289419" y="70271"/>
                </a:lnTo>
                <a:lnTo>
                  <a:pt x="281116" y="74629"/>
                </a:lnTo>
                <a:lnTo>
                  <a:pt x="271606" y="78526"/>
                </a:lnTo>
                <a:lnTo>
                  <a:pt x="261294" y="82116"/>
                </a:lnTo>
                <a:lnTo>
                  <a:pt x="251439" y="87486"/>
                </a:lnTo>
                <a:lnTo>
                  <a:pt x="241889" y="94043"/>
                </a:lnTo>
                <a:lnTo>
                  <a:pt x="232543" y="101391"/>
                </a:lnTo>
                <a:lnTo>
                  <a:pt x="222340" y="107281"/>
                </a:lnTo>
                <a:lnTo>
                  <a:pt x="211563" y="112200"/>
                </a:lnTo>
                <a:lnTo>
                  <a:pt x="200407" y="116472"/>
                </a:lnTo>
                <a:lnTo>
                  <a:pt x="189990" y="121304"/>
                </a:lnTo>
                <a:lnTo>
                  <a:pt x="180064" y="126510"/>
                </a:lnTo>
                <a:lnTo>
                  <a:pt x="170468" y="131965"/>
                </a:lnTo>
                <a:lnTo>
                  <a:pt x="161091" y="137586"/>
                </a:lnTo>
                <a:lnTo>
                  <a:pt x="142724" y="149123"/>
                </a:lnTo>
                <a:lnTo>
                  <a:pt x="134649" y="154978"/>
                </a:lnTo>
                <a:lnTo>
                  <a:pt x="127279" y="160866"/>
                </a:lnTo>
                <a:lnTo>
                  <a:pt x="120378" y="166775"/>
                </a:lnTo>
                <a:lnTo>
                  <a:pt x="113791" y="171707"/>
                </a:lnTo>
                <a:lnTo>
                  <a:pt x="107413" y="175987"/>
                </a:lnTo>
                <a:lnTo>
                  <a:pt x="96023" y="182396"/>
                </a:lnTo>
                <a:lnTo>
                  <a:pt x="82097" y="186848"/>
                </a:lnTo>
                <a:lnTo>
                  <a:pt x="82311" y="187073"/>
                </a:lnTo>
                <a:lnTo>
                  <a:pt x="85198" y="187323"/>
                </a:lnTo>
                <a:lnTo>
                  <a:pt x="86364" y="186398"/>
                </a:lnTo>
                <a:lnTo>
                  <a:pt x="87142" y="184789"/>
                </a:lnTo>
                <a:lnTo>
                  <a:pt x="87661" y="182724"/>
                </a:lnTo>
                <a:lnTo>
                  <a:pt x="89993" y="180354"/>
                </a:lnTo>
                <a:lnTo>
                  <a:pt x="97882" y="175077"/>
                </a:lnTo>
                <a:lnTo>
                  <a:pt x="108011" y="169424"/>
                </a:lnTo>
                <a:lnTo>
                  <a:pt x="119133" y="162612"/>
                </a:lnTo>
                <a:lnTo>
                  <a:pt x="124881" y="158017"/>
                </a:lnTo>
                <a:lnTo>
                  <a:pt x="130699" y="152970"/>
                </a:lnTo>
                <a:lnTo>
                  <a:pt x="137558" y="147620"/>
                </a:lnTo>
                <a:lnTo>
                  <a:pt x="145110" y="142070"/>
                </a:lnTo>
                <a:lnTo>
                  <a:pt x="161447" y="130611"/>
                </a:lnTo>
                <a:lnTo>
                  <a:pt x="178641" y="118904"/>
                </a:lnTo>
                <a:lnTo>
                  <a:pt x="188391" y="113003"/>
                </a:lnTo>
                <a:lnTo>
                  <a:pt x="198864" y="107085"/>
                </a:lnTo>
                <a:lnTo>
                  <a:pt x="221096" y="95219"/>
                </a:lnTo>
                <a:lnTo>
                  <a:pt x="279576" y="65480"/>
                </a:lnTo>
                <a:lnTo>
                  <a:pt x="290445" y="59528"/>
                </a:lnTo>
                <a:lnTo>
                  <a:pt x="300672" y="53576"/>
                </a:lnTo>
                <a:lnTo>
                  <a:pt x="310469" y="47623"/>
                </a:lnTo>
                <a:lnTo>
                  <a:pt x="319980" y="42663"/>
                </a:lnTo>
                <a:lnTo>
                  <a:pt x="329301" y="38364"/>
                </a:lnTo>
                <a:lnTo>
                  <a:pt x="338495" y="34505"/>
                </a:lnTo>
                <a:lnTo>
                  <a:pt x="347604" y="30941"/>
                </a:lnTo>
                <a:lnTo>
                  <a:pt x="365671" y="24335"/>
                </a:lnTo>
                <a:lnTo>
                  <a:pt x="392595" y="15037"/>
                </a:lnTo>
                <a:lnTo>
                  <a:pt x="400556" y="12010"/>
                </a:lnTo>
                <a:lnTo>
                  <a:pt x="407850" y="8998"/>
                </a:lnTo>
                <a:lnTo>
                  <a:pt x="420259" y="3999"/>
                </a:lnTo>
                <a:lnTo>
                  <a:pt x="432828" y="1185"/>
                </a:lnTo>
                <a:lnTo>
                  <a:pt x="446104" y="14"/>
                </a:lnTo>
                <a:lnTo>
                  <a:pt x="441480" y="4744"/>
                </a:lnTo>
                <a:lnTo>
                  <a:pt x="438112" y="6140"/>
                </a:lnTo>
                <a:lnTo>
                  <a:pt x="422889" y="9095"/>
                </a:lnTo>
                <a:lnTo>
                  <a:pt x="415785" y="11024"/>
                </a:lnTo>
                <a:lnTo>
                  <a:pt x="408070" y="13303"/>
                </a:lnTo>
                <a:lnTo>
                  <a:pt x="399947" y="16806"/>
                </a:lnTo>
                <a:lnTo>
                  <a:pt x="391552" y="21126"/>
                </a:lnTo>
                <a:lnTo>
                  <a:pt x="382975" y="25990"/>
                </a:lnTo>
                <a:lnTo>
                  <a:pt x="374277" y="30225"/>
                </a:lnTo>
                <a:lnTo>
                  <a:pt x="365499" y="34041"/>
                </a:lnTo>
                <a:lnTo>
                  <a:pt x="356667" y="37577"/>
                </a:lnTo>
                <a:lnTo>
                  <a:pt x="347799" y="41918"/>
                </a:lnTo>
                <a:lnTo>
                  <a:pt x="338908" y="46797"/>
                </a:lnTo>
                <a:lnTo>
                  <a:pt x="330000" y="52034"/>
                </a:lnTo>
                <a:lnTo>
                  <a:pt x="321082" y="56517"/>
                </a:lnTo>
                <a:lnTo>
                  <a:pt x="312157" y="60499"/>
                </a:lnTo>
                <a:lnTo>
                  <a:pt x="303227" y="64145"/>
                </a:lnTo>
                <a:lnTo>
                  <a:pt x="294293" y="67568"/>
                </a:lnTo>
                <a:lnTo>
                  <a:pt x="276422" y="74017"/>
                </a:lnTo>
                <a:lnTo>
                  <a:pt x="249607" y="83226"/>
                </a:lnTo>
                <a:lnTo>
                  <a:pt x="237026" y="89244"/>
                </a:lnTo>
                <a:lnTo>
                  <a:pt x="228124" y="94234"/>
                </a:lnTo>
                <a:lnTo>
                  <a:pt x="214466" y="98071"/>
                </a:lnTo>
                <a:lnTo>
                  <a:pt x="218779" y="93440"/>
                </a:lnTo>
                <a:lnTo>
                  <a:pt x="221109" y="92059"/>
                </a:lnTo>
                <a:lnTo>
                  <a:pt x="226347" y="90524"/>
                </a:lnTo>
                <a:lnTo>
                  <a:pt x="234634" y="84551"/>
                </a:lnTo>
                <a:lnTo>
                  <a:pt x="239626" y="80180"/>
                </a:lnTo>
                <a:lnTo>
                  <a:pt x="245933" y="75281"/>
                </a:lnTo>
                <a:lnTo>
                  <a:pt x="253118" y="70031"/>
                </a:lnTo>
                <a:lnTo>
                  <a:pt x="260888" y="64547"/>
                </a:lnTo>
                <a:lnTo>
                  <a:pt x="270041" y="59898"/>
                </a:lnTo>
                <a:lnTo>
                  <a:pt x="280115" y="55807"/>
                </a:lnTo>
                <a:lnTo>
                  <a:pt x="290805" y="52088"/>
                </a:lnTo>
                <a:lnTo>
                  <a:pt x="301904" y="47623"/>
                </a:lnTo>
                <a:lnTo>
                  <a:pt x="313277" y="42663"/>
                </a:lnTo>
                <a:lnTo>
                  <a:pt x="324832" y="37371"/>
                </a:lnTo>
                <a:lnTo>
                  <a:pt x="350915" y="26201"/>
                </a:lnTo>
                <a:lnTo>
                  <a:pt x="364823" y="20444"/>
                </a:lnTo>
                <a:lnTo>
                  <a:pt x="380055" y="15613"/>
                </a:lnTo>
                <a:lnTo>
                  <a:pt x="396168" y="11401"/>
                </a:lnTo>
                <a:lnTo>
                  <a:pt x="446276" y="0"/>
                </a:lnTo>
              </a:path>
            </a:pathLst>
          </a:custGeom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MARTInkAnnotation180"/>
          <p:cNvSpPr/>
          <p:nvPr/>
        </p:nvSpPr>
        <p:spPr>
          <a:xfrm>
            <a:off x="7370047" y="3214687"/>
            <a:ext cx="214547" cy="616149"/>
          </a:xfrm>
          <a:custGeom>
            <a:avLst/>
            <a:gdLst/>
            <a:ahLst/>
            <a:cxnLst/>
            <a:rect l="0" t="0" r="0" b="0"/>
            <a:pathLst>
              <a:path w="214547" h="616149">
                <a:moveTo>
                  <a:pt x="214546" y="0"/>
                </a:moveTo>
                <a:lnTo>
                  <a:pt x="209801" y="4740"/>
                </a:lnTo>
                <a:lnTo>
                  <a:pt x="208403" y="7129"/>
                </a:lnTo>
                <a:lnTo>
                  <a:pt x="206850" y="12429"/>
                </a:lnTo>
                <a:lnTo>
                  <a:pt x="205853" y="31044"/>
                </a:lnTo>
                <a:lnTo>
                  <a:pt x="205716" y="42240"/>
                </a:lnTo>
                <a:lnTo>
                  <a:pt x="203007" y="53831"/>
                </a:lnTo>
                <a:lnTo>
                  <a:pt x="199486" y="66589"/>
                </a:lnTo>
                <a:lnTo>
                  <a:pt x="197921" y="82181"/>
                </a:lnTo>
                <a:lnTo>
                  <a:pt x="195516" y="91498"/>
                </a:lnTo>
                <a:lnTo>
                  <a:pt x="191927" y="101679"/>
                </a:lnTo>
                <a:lnTo>
                  <a:pt x="187548" y="112434"/>
                </a:lnTo>
                <a:lnTo>
                  <a:pt x="183635" y="123573"/>
                </a:lnTo>
                <a:lnTo>
                  <a:pt x="180033" y="134968"/>
                </a:lnTo>
                <a:lnTo>
                  <a:pt x="176638" y="146533"/>
                </a:lnTo>
                <a:lnTo>
                  <a:pt x="171396" y="159205"/>
                </a:lnTo>
                <a:lnTo>
                  <a:pt x="164920" y="172613"/>
                </a:lnTo>
                <a:lnTo>
                  <a:pt x="157623" y="186513"/>
                </a:lnTo>
                <a:lnTo>
                  <a:pt x="150773" y="200740"/>
                </a:lnTo>
                <a:lnTo>
                  <a:pt x="144219" y="215186"/>
                </a:lnTo>
                <a:lnTo>
                  <a:pt x="137864" y="229778"/>
                </a:lnTo>
                <a:lnTo>
                  <a:pt x="131640" y="245459"/>
                </a:lnTo>
                <a:lnTo>
                  <a:pt x="95400" y="342503"/>
                </a:lnTo>
                <a:lnTo>
                  <a:pt x="77489" y="392855"/>
                </a:lnTo>
                <a:lnTo>
                  <a:pt x="65562" y="424302"/>
                </a:lnTo>
                <a:lnTo>
                  <a:pt x="60594" y="438642"/>
                </a:lnTo>
                <a:lnTo>
                  <a:pt x="56288" y="452170"/>
                </a:lnTo>
                <a:lnTo>
                  <a:pt x="52424" y="465158"/>
                </a:lnTo>
                <a:lnTo>
                  <a:pt x="48855" y="478777"/>
                </a:lnTo>
                <a:lnTo>
                  <a:pt x="39086" y="519663"/>
                </a:lnTo>
                <a:lnTo>
                  <a:pt x="35990" y="530989"/>
                </a:lnTo>
                <a:lnTo>
                  <a:pt x="29902" y="551511"/>
                </a:lnTo>
                <a:lnTo>
                  <a:pt x="23884" y="570554"/>
                </a:lnTo>
                <a:lnTo>
                  <a:pt x="17899" y="586293"/>
                </a:lnTo>
                <a:lnTo>
                  <a:pt x="11594" y="603664"/>
                </a:lnTo>
                <a:lnTo>
                  <a:pt x="10710" y="607826"/>
                </a:lnTo>
                <a:lnTo>
                  <a:pt x="9125" y="610600"/>
                </a:lnTo>
                <a:lnTo>
                  <a:pt x="7077" y="612449"/>
                </a:lnTo>
                <a:lnTo>
                  <a:pt x="0" y="616148"/>
                </a:lnTo>
              </a:path>
            </a:pathLst>
          </a:custGeom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MARTInkAnnotation181"/>
          <p:cNvSpPr/>
          <p:nvPr/>
        </p:nvSpPr>
        <p:spPr>
          <a:xfrm>
            <a:off x="7387925" y="3027286"/>
            <a:ext cx="758439" cy="508871"/>
          </a:xfrm>
          <a:custGeom>
            <a:avLst/>
            <a:gdLst/>
            <a:ahLst/>
            <a:cxnLst/>
            <a:rect l="0" t="0" r="0" b="0"/>
            <a:pathLst>
              <a:path w="758439" h="508871">
                <a:moveTo>
                  <a:pt x="98334" y="240979"/>
                </a:moveTo>
                <a:lnTo>
                  <a:pt x="98334" y="232158"/>
                </a:lnTo>
                <a:lnTo>
                  <a:pt x="103080" y="232082"/>
                </a:lnTo>
                <a:lnTo>
                  <a:pt x="104478" y="231079"/>
                </a:lnTo>
                <a:lnTo>
                  <a:pt x="105410" y="229418"/>
                </a:lnTo>
                <a:lnTo>
                  <a:pt x="106031" y="227319"/>
                </a:lnTo>
                <a:lnTo>
                  <a:pt x="109370" y="222340"/>
                </a:lnTo>
                <a:lnTo>
                  <a:pt x="111652" y="219623"/>
                </a:lnTo>
                <a:lnTo>
                  <a:pt x="114166" y="217812"/>
                </a:lnTo>
                <a:lnTo>
                  <a:pt x="122449" y="214271"/>
                </a:lnTo>
                <a:lnTo>
                  <a:pt x="137108" y="201902"/>
                </a:lnTo>
                <a:lnTo>
                  <a:pt x="167396" y="171962"/>
                </a:lnTo>
                <a:lnTo>
                  <a:pt x="181673" y="160365"/>
                </a:lnTo>
                <a:lnTo>
                  <a:pt x="197949" y="149588"/>
                </a:lnTo>
                <a:lnTo>
                  <a:pt x="215117" y="141491"/>
                </a:lnTo>
                <a:lnTo>
                  <a:pt x="235328" y="131939"/>
                </a:lnTo>
                <a:lnTo>
                  <a:pt x="316031" y="92041"/>
                </a:lnTo>
                <a:lnTo>
                  <a:pt x="327893" y="87116"/>
                </a:lnTo>
                <a:lnTo>
                  <a:pt x="339775" y="82842"/>
                </a:lnTo>
                <a:lnTo>
                  <a:pt x="351669" y="78999"/>
                </a:lnTo>
                <a:lnTo>
                  <a:pt x="363571" y="74454"/>
                </a:lnTo>
                <a:lnTo>
                  <a:pt x="375480" y="69439"/>
                </a:lnTo>
                <a:lnTo>
                  <a:pt x="387391" y="64111"/>
                </a:lnTo>
                <a:lnTo>
                  <a:pt x="399305" y="59567"/>
                </a:lnTo>
                <a:lnTo>
                  <a:pt x="411222" y="55545"/>
                </a:lnTo>
                <a:lnTo>
                  <a:pt x="423140" y="51872"/>
                </a:lnTo>
                <a:lnTo>
                  <a:pt x="446975" y="45145"/>
                </a:lnTo>
                <a:lnTo>
                  <a:pt x="494650" y="32742"/>
                </a:lnTo>
                <a:lnTo>
                  <a:pt x="506570" y="30717"/>
                </a:lnTo>
                <a:lnTo>
                  <a:pt x="518489" y="29367"/>
                </a:lnTo>
                <a:lnTo>
                  <a:pt x="530407" y="28467"/>
                </a:lnTo>
                <a:lnTo>
                  <a:pt x="542327" y="26875"/>
                </a:lnTo>
                <a:lnTo>
                  <a:pt x="554246" y="24821"/>
                </a:lnTo>
                <a:lnTo>
                  <a:pt x="566166" y="22460"/>
                </a:lnTo>
                <a:lnTo>
                  <a:pt x="578085" y="20885"/>
                </a:lnTo>
                <a:lnTo>
                  <a:pt x="590004" y="19836"/>
                </a:lnTo>
                <a:lnTo>
                  <a:pt x="612850" y="18670"/>
                </a:lnTo>
                <a:lnTo>
                  <a:pt x="632936" y="18151"/>
                </a:lnTo>
                <a:lnTo>
                  <a:pt x="710365" y="17748"/>
                </a:lnTo>
                <a:lnTo>
                  <a:pt x="715936" y="18736"/>
                </a:lnTo>
                <a:lnTo>
                  <a:pt x="732011" y="24806"/>
                </a:lnTo>
                <a:lnTo>
                  <a:pt x="740007" y="26299"/>
                </a:lnTo>
                <a:lnTo>
                  <a:pt x="740662" y="27414"/>
                </a:lnTo>
                <a:lnTo>
                  <a:pt x="741802" y="34323"/>
                </a:lnTo>
                <a:lnTo>
                  <a:pt x="741964" y="49761"/>
                </a:lnTo>
                <a:lnTo>
                  <a:pt x="741971" y="51814"/>
                </a:lnTo>
                <a:lnTo>
                  <a:pt x="739323" y="55372"/>
                </a:lnTo>
                <a:lnTo>
                  <a:pt x="737227" y="57709"/>
                </a:lnTo>
                <a:lnTo>
                  <a:pt x="734837" y="59268"/>
                </a:lnTo>
                <a:lnTo>
                  <a:pt x="726726" y="62454"/>
                </a:lnTo>
                <a:lnTo>
                  <a:pt x="715087" y="71917"/>
                </a:lnTo>
                <a:lnTo>
                  <a:pt x="703223" y="83340"/>
                </a:lnTo>
                <a:lnTo>
                  <a:pt x="700248" y="85285"/>
                </a:lnTo>
                <a:lnTo>
                  <a:pt x="680611" y="93403"/>
                </a:lnTo>
                <a:lnTo>
                  <a:pt x="668721" y="101452"/>
                </a:lnTo>
                <a:lnTo>
                  <a:pt x="658908" y="110120"/>
                </a:lnTo>
                <a:lnTo>
                  <a:pt x="649709" y="123713"/>
                </a:lnTo>
                <a:lnTo>
                  <a:pt x="645700" y="127083"/>
                </a:lnTo>
                <a:lnTo>
                  <a:pt x="641041" y="129330"/>
                </a:lnTo>
                <a:lnTo>
                  <a:pt x="635948" y="130827"/>
                </a:lnTo>
                <a:lnTo>
                  <a:pt x="631559" y="133810"/>
                </a:lnTo>
                <a:lnTo>
                  <a:pt x="620637" y="146497"/>
                </a:lnTo>
                <a:lnTo>
                  <a:pt x="614214" y="153677"/>
                </a:lnTo>
                <a:lnTo>
                  <a:pt x="591917" y="169412"/>
                </a:lnTo>
                <a:lnTo>
                  <a:pt x="574364" y="184407"/>
                </a:lnTo>
                <a:lnTo>
                  <a:pt x="564512" y="190370"/>
                </a:lnTo>
                <a:lnTo>
                  <a:pt x="556161" y="198973"/>
                </a:lnTo>
                <a:lnTo>
                  <a:pt x="545873" y="212327"/>
                </a:lnTo>
                <a:lnTo>
                  <a:pt x="542705" y="215925"/>
                </a:lnTo>
                <a:lnTo>
                  <a:pt x="528754" y="225728"/>
                </a:lnTo>
                <a:lnTo>
                  <a:pt x="512038" y="234917"/>
                </a:lnTo>
                <a:lnTo>
                  <a:pt x="503040" y="243577"/>
                </a:lnTo>
                <a:lnTo>
                  <a:pt x="499250" y="248664"/>
                </a:lnTo>
                <a:lnTo>
                  <a:pt x="489742" y="256963"/>
                </a:lnTo>
                <a:lnTo>
                  <a:pt x="467450" y="270374"/>
                </a:lnTo>
                <a:lnTo>
                  <a:pt x="449840" y="284305"/>
                </a:lnTo>
                <a:lnTo>
                  <a:pt x="427294" y="296260"/>
                </a:lnTo>
                <a:lnTo>
                  <a:pt x="406488" y="306086"/>
                </a:lnTo>
                <a:lnTo>
                  <a:pt x="387741" y="315282"/>
                </a:lnTo>
                <a:lnTo>
                  <a:pt x="369606" y="329030"/>
                </a:lnTo>
                <a:lnTo>
                  <a:pt x="346906" y="340931"/>
                </a:lnTo>
                <a:lnTo>
                  <a:pt x="326052" y="350741"/>
                </a:lnTo>
                <a:lnTo>
                  <a:pt x="307293" y="359932"/>
                </a:lnTo>
                <a:lnTo>
                  <a:pt x="284407" y="368939"/>
                </a:lnTo>
                <a:lnTo>
                  <a:pt x="263499" y="377891"/>
                </a:lnTo>
                <a:lnTo>
                  <a:pt x="244723" y="386828"/>
                </a:lnTo>
                <a:lnTo>
                  <a:pt x="172833" y="422549"/>
                </a:lnTo>
                <a:lnTo>
                  <a:pt x="160912" y="425857"/>
                </a:lnTo>
                <a:lnTo>
                  <a:pt x="148992" y="428319"/>
                </a:lnTo>
                <a:lnTo>
                  <a:pt x="132105" y="435283"/>
                </a:lnTo>
                <a:lnTo>
                  <a:pt x="109011" y="449447"/>
                </a:lnTo>
                <a:lnTo>
                  <a:pt x="87162" y="460274"/>
                </a:lnTo>
                <a:lnTo>
                  <a:pt x="75601" y="464044"/>
                </a:lnTo>
                <a:lnTo>
                  <a:pt x="65883" y="471004"/>
                </a:lnTo>
                <a:lnTo>
                  <a:pt x="59742" y="476496"/>
                </a:lnTo>
                <a:lnTo>
                  <a:pt x="56714" y="478358"/>
                </a:lnTo>
                <a:lnTo>
                  <a:pt x="47707" y="481969"/>
                </a:lnTo>
                <a:lnTo>
                  <a:pt x="38747" y="487890"/>
                </a:lnTo>
                <a:lnTo>
                  <a:pt x="29802" y="491078"/>
                </a:lnTo>
                <a:lnTo>
                  <a:pt x="20859" y="496874"/>
                </a:lnTo>
                <a:lnTo>
                  <a:pt x="10706" y="499536"/>
                </a:lnTo>
                <a:lnTo>
                  <a:pt x="4717" y="499820"/>
                </a:lnTo>
                <a:lnTo>
                  <a:pt x="3145" y="500852"/>
                </a:lnTo>
                <a:lnTo>
                  <a:pt x="2097" y="502533"/>
                </a:lnTo>
                <a:lnTo>
                  <a:pt x="0" y="508870"/>
                </a:lnTo>
                <a:lnTo>
                  <a:pt x="0" y="499940"/>
                </a:lnTo>
                <a:lnTo>
                  <a:pt x="7697" y="499940"/>
                </a:lnTo>
                <a:lnTo>
                  <a:pt x="8111" y="498948"/>
                </a:lnTo>
                <a:lnTo>
                  <a:pt x="8571" y="495199"/>
                </a:lnTo>
                <a:lnTo>
                  <a:pt x="9687" y="493803"/>
                </a:lnTo>
                <a:lnTo>
                  <a:pt x="11425" y="492872"/>
                </a:lnTo>
                <a:lnTo>
                  <a:pt x="13576" y="492252"/>
                </a:lnTo>
                <a:lnTo>
                  <a:pt x="15011" y="490846"/>
                </a:lnTo>
                <a:lnTo>
                  <a:pt x="15967" y="488916"/>
                </a:lnTo>
                <a:lnTo>
                  <a:pt x="16605" y="486637"/>
                </a:lnTo>
                <a:lnTo>
                  <a:pt x="18022" y="485118"/>
                </a:lnTo>
                <a:lnTo>
                  <a:pt x="19961" y="484106"/>
                </a:lnTo>
                <a:lnTo>
                  <a:pt x="22247" y="483431"/>
                </a:lnTo>
                <a:lnTo>
                  <a:pt x="27435" y="480035"/>
                </a:lnTo>
                <a:lnTo>
                  <a:pt x="34046" y="475218"/>
                </a:lnTo>
                <a:lnTo>
                  <a:pt x="51827" y="464042"/>
                </a:lnTo>
                <a:lnTo>
                  <a:pt x="64689" y="455238"/>
                </a:lnTo>
                <a:lnTo>
                  <a:pt x="86832" y="443375"/>
                </a:lnTo>
                <a:lnTo>
                  <a:pt x="104418" y="434453"/>
                </a:lnTo>
                <a:lnTo>
                  <a:pt x="126955" y="425525"/>
                </a:lnTo>
                <a:lnTo>
                  <a:pt x="147759" y="416596"/>
                </a:lnTo>
                <a:lnTo>
                  <a:pt x="166505" y="407667"/>
                </a:lnTo>
                <a:lnTo>
                  <a:pt x="189386" y="398737"/>
                </a:lnTo>
                <a:lnTo>
                  <a:pt x="215038" y="389807"/>
                </a:lnTo>
                <a:lnTo>
                  <a:pt x="252234" y="374924"/>
                </a:lnTo>
                <a:lnTo>
                  <a:pt x="277694" y="365995"/>
                </a:lnTo>
                <a:lnTo>
                  <a:pt x="312994" y="354089"/>
                </a:lnTo>
                <a:lnTo>
                  <a:pt x="330810" y="345489"/>
                </a:lnTo>
                <a:lnTo>
                  <a:pt x="348662" y="336045"/>
                </a:lnTo>
                <a:lnTo>
                  <a:pt x="366528" y="328541"/>
                </a:lnTo>
                <a:lnTo>
                  <a:pt x="384402" y="321898"/>
                </a:lnTo>
                <a:lnTo>
                  <a:pt x="402278" y="314646"/>
                </a:lnTo>
                <a:lnTo>
                  <a:pt x="420156" y="304809"/>
                </a:lnTo>
                <a:lnTo>
                  <a:pt x="438033" y="296468"/>
                </a:lnTo>
                <a:lnTo>
                  <a:pt x="455912" y="289453"/>
                </a:lnTo>
                <a:lnTo>
                  <a:pt x="473792" y="283028"/>
                </a:lnTo>
                <a:lnTo>
                  <a:pt x="500610" y="273833"/>
                </a:lnTo>
                <a:lnTo>
                  <a:pt x="515840" y="265172"/>
                </a:lnTo>
                <a:lnTo>
                  <a:pt x="535583" y="251785"/>
                </a:lnTo>
                <a:lnTo>
                  <a:pt x="547937" y="243798"/>
                </a:lnTo>
                <a:lnTo>
                  <a:pt x="566062" y="229136"/>
                </a:lnTo>
                <a:lnTo>
                  <a:pt x="584013" y="217075"/>
                </a:lnTo>
                <a:lnTo>
                  <a:pt x="601915" y="202367"/>
                </a:lnTo>
                <a:lnTo>
                  <a:pt x="619800" y="190292"/>
                </a:lnTo>
                <a:lnTo>
                  <a:pt x="636687" y="175580"/>
                </a:lnTo>
                <a:lnTo>
                  <a:pt x="648423" y="163503"/>
                </a:lnTo>
                <a:lnTo>
                  <a:pt x="658190" y="148791"/>
                </a:lnTo>
                <a:lnTo>
                  <a:pt x="667376" y="136715"/>
                </a:lnTo>
                <a:lnTo>
                  <a:pt x="675395" y="122002"/>
                </a:lnTo>
                <a:lnTo>
                  <a:pt x="677619" y="114348"/>
                </a:lnTo>
                <a:lnTo>
                  <a:pt x="678870" y="99720"/>
                </a:lnTo>
                <a:lnTo>
                  <a:pt x="679242" y="87559"/>
                </a:lnTo>
                <a:lnTo>
                  <a:pt x="679385" y="60770"/>
                </a:lnTo>
                <a:lnTo>
                  <a:pt x="678396" y="57339"/>
                </a:lnTo>
                <a:lnTo>
                  <a:pt x="673252" y="47772"/>
                </a:lnTo>
                <a:lnTo>
                  <a:pt x="670293" y="38653"/>
                </a:lnTo>
                <a:lnTo>
                  <a:pt x="666081" y="32655"/>
                </a:lnTo>
                <a:lnTo>
                  <a:pt x="658249" y="26682"/>
                </a:lnTo>
                <a:lnTo>
                  <a:pt x="649141" y="21713"/>
                </a:lnTo>
                <a:lnTo>
                  <a:pt x="641780" y="19504"/>
                </a:lnTo>
                <a:lnTo>
                  <a:pt x="621826" y="18086"/>
                </a:lnTo>
                <a:lnTo>
                  <a:pt x="598755" y="17806"/>
                </a:lnTo>
                <a:lnTo>
                  <a:pt x="552470" y="17741"/>
                </a:lnTo>
                <a:lnTo>
                  <a:pt x="538226" y="20385"/>
                </a:lnTo>
                <a:lnTo>
                  <a:pt x="524281" y="23875"/>
                </a:lnTo>
                <a:lnTo>
                  <a:pt x="500671" y="26832"/>
                </a:lnTo>
                <a:lnTo>
                  <a:pt x="479659" y="33551"/>
                </a:lnTo>
                <a:lnTo>
                  <a:pt x="437629" y="47625"/>
                </a:lnTo>
                <a:lnTo>
                  <a:pt x="419975" y="56156"/>
                </a:lnTo>
                <a:lnTo>
                  <a:pt x="402195" y="66562"/>
                </a:lnTo>
                <a:lnTo>
                  <a:pt x="384361" y="77802"/>
                </a:lnTo>
                <a:lnTo>
                  <a:pt x="366502" y="86766"/>
                </a:lnTo>
                <a:lnTo>
                  <a:pt x="347639" y="95049"/>
                </a:lnTo>
                <a:lnTo>
                  <a:pt x="326011" y="105345"/>
                </a:lnTo>
                <a:lnTo>
                  <a:pt x="305803" y="113890"/>
                </a:lnTo>
                <a:lnTo>
                  <a:pt x="286891" y="121987"/>
                </a:lnTo>
                <a:lnTo>
                  <a:pt x="236728" y="149107"/>
                </a:lnTo>
                <a:lnTo>
                  <a:pt x="216459" y="160790"/>
                </a:lnTo>
                <a:lnTo>
                  <a:pt x="197518" y="171605"/>
                </a:lnTo>
                <a:lnTo>
                  <a:pt x="179167" y="179719"/>
                </a:lnTo>
                <a:lnTo>
                  <a:pt x="161079" y="189279"/>
                </a:lnTo>
                <a:lnTo>
                  <a:pt x="143106" y="200142"/>
                </a:lnTo>
                <a:lnTo>
                  <a:pt x="125186" y="211585"/>
                </a:lnTo>
                <a:lnTo>
                  <a:pt x="87535" y="233960"/>
                </a:lnTo>
                <a:lnTo>
                  <a:pt x="67323" y="247829"/>
                </a:lnTo>
                <a:lnTo>
                  <a:pt x="58727" y="253945"/>
                </a:lnTo>
                <a:lnTo>
                  <a:pt x="48302" y="258381"/>
                </a:lnTo>
                <a:lnTo>
                  <a:pt x="38923" y="264546"/>
                </a:lnTo>
                <a:lnTo>
                  <a:pt x="26865" y="267757"/>
                </a:lnTo>
                <a:lnTo>
                  <a:pt x="61408" y="233216"/>
                </a:lnTo>
                <a:lnTo>
                  <a:pt x="78013" y="221371"/>
                </a:lnTo>
                <a:lnTo>
                  <a:pt x="100259" y="206837"/>
                </a:lnTo>
                <a:lnTo>
                  <a:pt x="136209" y="185355"/>
                </a:lnTo>
                <a:lnTo>
                  <a:pt x="153905" y="174585"/>
                </a:lnTo>
                <a:lnTo>
                  <a:pt x="175014" y="163184"/>
                </a:lnTo>
                <a:lnTo>
                  <a:pt x="194990" y="151502"/>
                </a:lnTo>
                <a:lnTo>
                  <a:pt x="214795" y="139696"/>
                </a:lnTo>
                <a:lnTo>
                  <a:pt x="236840" y="127834"/>
                </a:lnTo>
                <a:lnTo>
                  <a:pt x="271588" y="110000"/>
                </a:lnTo>
                <a:lnTo>
                  <a:pt x="295191" y="100745"/>
                </a:lnTo>
                <a:lnTo>
                  <a:pt x="307047" y="96888"/>
                </a:lnTo>
                <a:lnTo>
                  <a:pt x="318925" y="92333"/>
                </a:lnTo>
                <a:lnTo>
                  <a:pt x="330816" y="87311"/>
                </a:lnTo>
                <a:lnTo>
                  <a:pt x="342717" y="81979"/>
                </a:lnTo>
                <a:lnTo>
                  <a:pt x="366534" y="70763"/>
                </a:lnTo>
                <a:lnTo>
                  <a:pt x="378448" y="64994"/>
                </a:lnTo>
                <a:lnTo>
                  <a:pt x="391357" y="60156"/>
                </a:lnTo>
                <a:lnTo>
                  <a:pt x="404929" y="55938"/>
                </a:lnTo>
                <a:lnTo>
                  <a:pt x="457651" y="42040"/>
                </a:lnTo>
                <a:lnTo>
                  <a:pt x="484828" y="35814"/>
                </a:lnTo>
                <a:lnTo>
                  <a:pt x="512467" y="29740"/>
                </a:lnTo>
                <a:lnTo>
                  <a:pt x="574705" y="14773"/>
                </a:lnTo>
                <a:lnTo>
                  <a:pt x="586757" y="12785"/>
                </a:lnTo>
                <a:lnTo>
                  <a:pt x="598765" y="11459"/>
                </a:lnTo>
                <a:lnTo>
                  <a:pt x="621710" y="8993"/>
                </a:lnTo>
                <a:lnTo>
                  <a:pt x="641840" y="4591"/>
                </a:lnTo>
                <a:lnTo>
                  <a:pt x="660720" y="1972"/>
                </a:lnTo>
                <a:lnTo>
                  <a:pt x="679043" y="809"/>
                </a:lnTo>
                <a:lnTo>
                  <a:pt x="697119" y="291"/>
                </a:lnTo>
                <a:lnTo>
                  <a:pt x="719303" y="0"/>
                </a:lnTo>
                <a:lnTo>
                  <a:pt x="724874" y="952"/>
                </a:lnTo>
                <a:lnTo>
                  <a:pt x="740951" y="6962"/>
                </a:lnTo>
                <a:lnTo>
                  <a:pt x="744273" y="7577"/>
                </a:lnTo>
                <a:lnTo>
                  <a:pt x="746487" y="8979"/>
                </a:lnTo>
                <a:lnTo>
                  <a:pt x="747962" y="10906"/>
                </a:lnTo>
                <a:lnTo>
                  <a:pt x="748946" y="13183"/>
                </a:lnTo>
                <a:lnTo>
                  <a:pt x="756669" y="23966"/>
                </a:lnTo>
                <a:lnTo>
                  <a:pt x="758438" y="29766"/>
                </a:lnTo>
                <a:lnTo>
                  <a:pt x="757917" y="32702"/>
                </a:lnTo>
                <a:lnTo>
                  <a:pt x="754689" y="38609"/>
                </a:lnTo>
                <a:lnTo>
                  <a:pt x="741687" y="53461"/>
                </a:lnTo>
                <a:lnTo>
                  <a:pt x="724071" y="71316"/>
                </a:lnTo>
                <a:lnTo>
                  <a:pt x="707425" y="87962"/>
                </a:lnTo>
                <a:lnTo>
                  <a:pt x="690793" y="99839"/>
                </a:lnTo>
                <a:lnTo>
                  <a:pt x="666382" y="113734"/>
                </a:lnTo>
                <a:lnTo>
                  <a:pt x="643426" y="127981"/>
                </a:lnTo>
                <a:lnTo>
                  <a:pt x="623601" y="139919"/>
                </a:lnTo>
                <a:lnTo>
                  <a:pt x="604153" y="155583"/>
                </a:lnTo>
                <a:lnTo>
                  <a:pt x="588346" y="166976"/>
                </a:lnTo>
                <a:lnTo>
                  <a:pt x="568739" y="178654"/>
                </a:lnTo>
                <a:lnTo>
                  <a:pt x="547775" y="189467"/>
                </a:lnTo>
                <a:lnTo>
                  <a:pt x="528525" y="197580"/>
                </a:lnTo>
                <a:lnTo>
                  <a:pt x="510037" y="207139"/>
                </a:lnTo>
                <a:lnTo>
                  <a:pt x="490894" y="218001"/>
                </a:lnTo>
                <a:lnTo>
                  <a:pt x="459766" y="234281"/>
                </a:lnTo>
                <a:lnTo>
                  <a:pt x="436085" y="245830"/>
                </a:lnTo>
                <a:lnTo>
                  <a:pt x="412624" y="255535"/>
                </a:lnTo>
                <a:lnTo>
                  <a:pt x="392142" y="267704"/>
                </a:lnTo>
                <a:lnTo>
                  <a:pt x="377752" y="276678"/>
                </a:lnTo>
                <a:lnTo>
                  <a:pt x="359735" y="292463"/>
                </a:lnTo>
                <a:lnTo>
                  <a:pt x="358004" y="294144"/>
                </a:lnTo>
                <a:lnTo>
                  <a:pt x="349918" y="294521"/>
                </a:lnTo>
                <a:lnTo>
                  <a:pt x="353764" y="294546"/>
                </a:lnTo>
                <a:lnTo>
                  <a:pt x="355035" y="293558"/>
                </a:lnTo>
                <a:lnTo>
                  <a:pt x="355882" y="291907"/>
                </a:lnTo>
                <a:lnTo>
                  <a:pt x="357244" y="286868"/>
                </a:lnTo>
                <a:lnTo>
                  <a:pt x="369992" y="273307"/>
                </a:lnTo>
                <a:lnTo>
                  <a:pt x="396328" y="246921"/>
                </a:lnTo>
                <a:lnTo>
                  <a:pt x="415374" y="235024"/>
                </a:lnTo>
                <a:lnTo>
                  <a:pt x="438267" y="223119"/>
                </a:lnTo>
                <a:lnTo>
                  <a:pt x="461918" y="211213"/>
                </a:lnTo>
                <a:lnTo>
                  <a:pt x="471163" y="207906"/>
                </a:lnTo>
                <a:lnTo>
                  <a:pt x="479576" y="205444"/>
                </a:lnTo>
                <a:lnTo>
                  <a:pt x="494487" y="198480"/>
                </a:lnTo>
                <a:lnTo>
                  <a:pt x="505638" y="191124"/>
                </a:lnTo>
                <a:lnTo>
                  <a:pt x="512116" y="189056"/>
                </a:lnTo>
                <a:lnTo>
                  <a:pt x="527374" y="187619"/>
                </a:lnTo>
                <a:lnTo>
                  <a:pt x="535841" y="187414"/>
                </a:lnTo>
                <a:lnTo>
                  <a:pt x="536212" y="192145"/>
                </a:lnTo>
                <a:lnTo>
                  <a:pt x="536354" y="203652"/>
                </a:lnTo>
                <a:lnTo>
                  <a:pt x="533712" y="207191"/>
                </a:lnTo>
                <a:lnTo>
                  <a:pt x="531617" y="209524"/>
                </a:lnTo>
                <a:lnTo>
                  <a:pt x="513981" y="221389"/>
                </a:lnTo>
                <a:lnTo>
                  <a:pt x="497177" y="235285"/>
                </a:lnTo>
                <a:lnTo>
                  <a:pt x="478623" y="247119"/>
                </a:lnTo>
                <a:lnTo>
                  <a:pt x="455689" y="262752"/>
                </a:lnTo>
                <a:lnTo>
                  <a:pt x="442238" y="274138"/>
                </a:lnTo>
                <a:lnTo>
                  <a:pt x="424341" y="285812"/>
                </a:lnTo>
                <a:lnTo>
                  <a:pt x="404136" y="297616"/>
                </a:lnTo>
                <a:lnTo>
                  <a:pt x="385224" y="309476"/>
                </a:lnTo>
                <a:lnTo>
                  <a:pt x="364237" y="321363"/>
                </a:lnTo>
                <a:lnTo>
                  <a:pt x="342658" y="333260"/>
                </a:lnTo>
                <a:lnTo>
                  <a:pt x="323136" y="345162"/>
                </a:lnTo>
                <a:lnTo>
                  <a:pt x="301878" y="357067"/>
                </a:lnTo>
                <a:lnTo>
                  <a:pt x="267572" y="374925"/>
                </a:lnTo>
                <a:lnTo>
                  <a:pt x="220386" y="398737"/>
                </a:lnTo>
                <a:lnTo>
                  <a:pt x="199263" y="410643"/>
                </a:lnTo>
                <a:lnTo>
                  <a:pt x="179943" y="421557"/>
                </a:lnTo>
                <a:lnTo>
                  <a:pt x="161423" y="429715"/>
                </a:lnTo>
                <a:lnTo>
                  <a:pt x="138989" y="444626"/>
                </a:lnTo>
                <a:lnTo>
                  <a:pt x="126005" y="450552"/>
                </a:lnTo>
                <a:lnTo>
                  <a:pt x="114605" y="454177"/>
                </a:lnTo>
                <a:lnTo>
                  <a:pt x="102604" y="460804"/>
                </a:lnTo>
                <a:lnTo>
                  <a:pt x="95928" y="462702"/>
                </a:lnTo>
                <a:lnTo>
                  <a:pt x="93750" y="462217"/>
                </a:lnTo>
                <a:lnTo>
                  <a:pt x="92299" y="460900"/>
                </a:lnTo>
                <a:lnTo>
                  <a:pt x="91330" y="459031"/>
                </a:lnTo>
                <a:lnTo>
                  <a:pt x="91678" y="457784"/>
                </a:lnTo>
                <a:lnTo>
                  <a:pt x="92904" y="456954"/>
                </a:lnTo>
                <a:lnTo>
                  <a:pt x="94715" y="456400"/>
                </a:lnTo>
                <a:lnTo>
                  <a:pt x="95920" y="455038"/>
                </a:lnTo>
                <a:lnTo>
                  <a:pt x="96725" y="453138"/>
                </a:lnTo>
                <a:lnTo>
                  <a:pt x="98613" y="447389"/>
                </a:lnTo>
                <a:lnTo>
                  <a:pt x="102762" y="438219"/>
                </a:lnTo>
                <a:lnTo>
                  <a:pt x="106253" y="433988"/>
                </a:lnTo>
                <a:lnTo>
                  <a:pt x="119663" y="422301"/>
                </a:lnTo>
                <a:lnTo>
                  <a:pt x="132356" y="406711"/>
                </a:lnTo>
                <a:lnTo>
                  <a:pt x="146233" y="395336"/>
                </a:lnTo>
                <a:lnTo>
                  <a:pt x="166053" y="382515"/>
                </a:lnTo>
                <a:lnTo>
                  <a:pt x="184508" y="367693"/>
                </a:lnTo>
                <a:lnTo>
                  <a:pt x="211866" y="348751"/>
                </a:lnTo>
                <a:lnTo>
                  <a:pt x="225342" y="339388"/>
                </a:lnTo>
                <a:lnTo>
                  <a:pt x="239266" y="330330"/>
                </a:lnTo>
                <a:lnTo>
                  <a:pt x="250305" y="321346"/>
                </a:lnTo>
              </a:path>
            </a:pathLst>
          </a:custGeom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MARTInkAnnotation182"/>
          <p:cNvSpPr/>
          <p:nvPr/>
        </p:nvSpPr>
        <p:spPr>
          <a:xfrm>
            <a:off x="7325349" y="3205757"/>
            <a:ext cx="320420" cy="741165"/>
          </a:xfrm>
          <a:custGeom>
            <a:avLst/>
            <a:gdLst/>
            <a:ahLst/>
            <a:cxnLst/>
            <a:rect l="0" t="0" r="0" b="0"/>
            <a:pathLst>
              <a:path w="320420" h="741165">
                <a:moveTo>
                  <a:pt x="295002" y="0"/>
                </a:moveTo>
                <a:lnTo>
                  <a:pt x="295002" y="7689"/>
                </a:lnTo>
                <a:lnTo>
                  <a:pt x="287925" y="25548"/>
                </a:lnTo>
                <a:lnTo>
                  <a:pt x="281685" y="47931"/>
                </a:lnTo>
                <a:lnTo>
                  <a:pt x="273729" y="67670"/>
                </a:lnTo>
                <a:lnTo>
                  <a:pt x="265081" y="90826"/>
                </a:lnTo>
                <a:lnTo>
                  <a:pt x="256228" y="116539"/>
                </a:lnTo>
                <a:lnTo>
                  <a:pt x="250288" y="136793"/>
                </a:lnTo>
                <a:lnTo>
                  <a:pt x="244337" y="158031"/>
                </a:lnTo>
                <a:lnTo>
                  <a:pt x="238383" y="177393"/>
                </a:lnTo>
                <a:lnTo>
                  <a:pt x="229775" y="195919"/>
                </a:lnTo>
                <a:lnTo>
                  <a:pt x="220322" y="215067"/>
                </a:lnTo>
                <a:lnTo>
                  <a:pt x="212809" y="236807"/>
                </a:lnTo>
                <a:lnTo>
                  <a:pt x="203511" y="259698"/>
                </a:lnTo>
                <a:lnTo>
                  <a:pt x="192756" y="283101"/>
                </a:lnTo>
                <a:lnTo>
                  <a:pt x="181355" y="306732"/>
                </a:lnTo>
                <a:lnTo>
                  <a:pt x="176526" y="318589"/>
                </a:lnTo>
                <a:lnTo>
                  <a:pt x="172315" y="330463"/>
                </a:lnTo>
                <a:lnTo>
                  <a:pt x="168513" y="342348"/>
                </a:lnTo>
                <a:lnTo>
                  <a:pt x="163993" y="355232"/>
                </a:lnTo>
                <a:lnTo>
                  <a:pt x="153671" y="382777"/>
                </a:lnTo>
                <a:lnTo>
                  <a:pt x="147145" y="396075"/>
                </a:lnTo>
                <a:lnTo>
                  <a:pt x="139814" y="408909"/>
                </a:lnTo>
                <a:lnTo>
                  <a:pt x="131947" y="421435"/>
                </a:lnTo>
                <a:lnTo>
                  <a:pt x="125709" y="433753"/>
                </a:lnTo>
                <a:lnTo>
                  <a:pt x="120557" y="445934"/>
                </a:lnTo>
                <a:lnTo>
                  <a:pt x="111190" y="469060"/>
                </a:lnTo>
                <a:lnTo>
                  <a:pt x="105912" y="479394"/>
                </a:lnTo>
                <a:lnTo>
                  <a:pt x="95742" y="497822"/>
                </a:lnTo>
                <a:lnTo>
                  <a:pt x="87912" y="512626"/>
                </a:lnTo>
                <a:lnTo>
                  <a:pt x="77919" y="527377"/>
                </a:lnTo>
                <a:lnTo>
                  <a:pt x="74362" y="534692"/>
                </a:lnTo>
                <a:lnTo>
                  <a:pt x="73413" y="538032"/>
                </a:lnTo>
                <a:lnTo>
                  <a:pt x="71788" y="539266"/>
                </a:lnTo>
                <a:lnTo>
                  <a:pt x="69710" y="539096"/>
                </a:lnTo>
                <a:lnTo>
                  <a:pt x="67332" y="537992"/>
                </a:lnTo>
                <a:lnTo>
                  <a:pt x="65747" y="536263"/>
                </a:lnTo>
                <a:lnTo>
                  <a:pt x="64690" y="534118"/>
                </a:lnTo>
                <a:lnTo>
                  <a:pt x="63986" y="531695"/>
                </a:lnTo>
                <a:lnTo>
                  <a:pt x="64509" y="528096"/>
                </a:lnTo>
                <a:lnTo>
                  <a:pt x="68998" y="512558"/>
                </a:lnTo>
                <a:lnTo>
                  <a:pt x="70397" y="497678"/>
                </a:lnTo>
                <a:lnTo>
                  <a:pt x="76316" y="478498"/>
                </a:lnTo>
                <a:lnTo>
                  <a:pt x="84575" y="456744"/>
                </a:lnTo>
                <a:lnTo>
                  <a:pt x="91557" y="433847"/>
                </a:lnTo>
                <a:lnTo>
                  <a:pt x="95803" y="422184"/>
                </a:lnTo>
                <a:lnTo>
                  <a:pt x="100619" y="410440"/>
                </a:lnTo>
                <a:lnTo>
                  <a:pt x="111269" y="385817"/>
                </a:lnTo>
                <a:lnTo>
                  <a:pt x="140185" y="314974"/>
                </a:lnTo>
                <a:lnTo>
                  <a:pt x="147094" y="301264"/>
                </a:lnTo>
                <a:lnTo>
                  <a:pt x="154679" y="288155"/>
                </a:lnTo>
                <a:lnTo>
                  <a:pt x="162715" y="275447"/>
                </a:lnTo>
                <a:lnTo>
                  <a:pt x="171053" y="263006"/>
                </a:lnTo>
                <a:lnTo>
                  <a:pt x="188263" y="238600"/>
                </a:lnTo>
                <a:lnTo>
                  <a:pt x="196031" y="226536"/>
                </a:lnTo>
                <a:lnTo>
                  <a:pt x="203196" y="214524"/>
                </a:lnTo>
                <a:lnTo>
                  <a:pt x="209960" y="202547"/>
                </a:lnTo>
                <a:lnTo>
                  <a:pt x="222772" y="178656"/>
                </a:lnTo>
                <a:lnTo>
                  <a:pt x="228969" y="166729"/>
                </a:lnTo>
                <a:lnTo>
                  <a:pt x="235087" y="155801"/>
                </a:lnTo>
                <a:lnTo>
                  <a:pt x="241154" y="145539"/>
                </a:lnTo>
                <a:lnTo>
                  <a:pt x="247183" y="135722"/>
                </a:lnTo>
                <a:lnTo>
                  <a:pt x="256532" y="116876"/>
                </a:lnTo>
                <a:lnTo>
                  <a:pt x="264991" y="98578"/>
                </a:lnTo>
                <a:lnTo>
                  <a:pt x="270029" y="89531"/>
                </a:lnTo>
                <a:lnTo>
                  <a:pt x="279929" y="72534"/>
                </a:lnTo>
                <a:lnTo>
                  <a:pt x="287641" y="58365"/>
                </a:lnTo>
                <a:lnTo>
                  <a:pt x="297566" y="43972"/>
                </a:lnTo>
                <a:lnTo>
                  <a:pt x="306798" y="33424"/>
                </a:lnTo>
                <a:lnTo>
                  <a:pt x="308826" y="30220"/>
                </a:lnTo>
                <a:lnTo>
                  <a:pt x="311078" y="24015"/>
                </a:lnTo>
                <a:lnTo>
                  <a:pt x="312672" y="21963"/>
                </a:lnTo>
                <a:lnTo>
                  <a:pt x="314728" y="20595"/>
                </a:lnTo>
                <a:lnTo>
                  <a:pt x="320419" y="18400"/>
                </a:lnTo>
                <a:lnTo>
                  <a:pt x="318548" y="20745"/>
                </a:lnTo>
                <a:lnTo>
                  <a:pt x="316660" y="22760"/>
                </a:lnTo>
                <a:lnTo>
                  <a:pt x="315400" y="25095"/>
                </a:lnTo>
                <a:lnTo>
                  <a:pt x="308467" y="43605"/>
                </a:lnTo>
                <a:lnTo>
                  <a:pt x="300536" y="60104"/>
                </a:lnTo>
                <a:lnTo>
                  <a:pt x="283045" y="95300"/>
                </a:lnTo>
                <a:lnTo>
                  <a:pt x="270162" y="127194"/>
                </a:lnTo>
                <a:lnTo>
                  <a:pt x="260455" y="148142"/>
                </a:lnTo>
                <a:lnTo>
                  <a:pt x="252166" y="168037"/>
                </a:lnTo>
                <a:lnTo>
                  <a:pt x="243185" y="187792"/>
                </a:lnTo>
                <a:lnTo>
                  <a:pt x="236619" y="198617"/>
                </a:lnTo>
                <a:lnTo>
                  <a:pt x="229261" y="209802"/>
                </a:lnTo>
                <a:lnTo>
                  <a:pt x="222370" y="222220"/>
                </a:lnTo>
                <a:lnTo>
                  <a:pt x="215789" y="235459"/>
                </a:lnTo>
                <a:lnTo>
                  <a:pt x="203179" y="262406"/>
                </a:lnTo>
                <a:lnTo>
                  <a:pt x="190954" y="287612"/>
                </a:lnTo>
                <a:lnTo>
                  <a:pt x="184912" y="300882"/>
                </a:lnTo>
                <a:lnTo>
                  <a:pt x="172902" y="328855"/>
                </a:lnTo>
                <a:lnTo>
                  <a:pt x="166918" y="344253"/>
                </a:lnTo>
                <a:lnTo>
                  <a:pt x="154972" y="377236"/>
                </a:lnTo>
                <a:lnTo>
                  <a:pt x="148012" y="393373"/>
                </a:lnTo>
                <a:lnTo>
                  <a:pt x="140392" y="409092"/>
                </a:lnTo>
                <a:lnTo>
                  <a:pt x="132333" y="424533"/>
                </a:lnTo>
                <a:lnTo>
                  <a:pt x="124972" y="440780"/>
                </a:lnTo>
                <a:lnTo>
                  <a:pt x="118079" y="457565"/>
                </a:lnTo>
                <a:lnTo>
                  <a:pt x="111497" y="474707"/>
                </a:lnTo>
                <a:lnTo>
                  <a:pt x="104130" y="492088"/>
                </a:lnTo>
                <a:lnTo>
                  <a:pt x="80517" y="544002"/>
                </a:lnTo>
                <a:lnTo>
                  <a:pt x="66908" y="575815"/>
                </a:lnTo>
                <a:lnTo>
                  <a:pt x="29917" y="666607"/>
                </a:lnTo>
                <a:lnTo>
                  <a:pt x="24911" y="680545"/>
                </a:lnTo>
                <a:lnTo>
                  <a:pt x="20580" y="693806"/>
                </a:lnTo>
                <a:lnTo>
                  <a:pt x="13120" y="716148"/>
                </a:lnTo>
                <a:lnTo>
                  <a:pt x="9740" y="723494"/>
                </a:lnTo>
                <a:lnTo>
                  <a:pt x="0" y="741164"/>
                </a:lnTo>
              </a:path>
            </a:pathLst>
          </a:custGeom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MARTInkAnnotation183"/>
          <p:cNvSpPr/>
          <p:nvPr/>
        </p:nvSpPr>
        <p:spPr>
          <a:xfrm>
            <a:off x="7924746" y="3170039"/>
            <a:ext cx="310983" cy="648949"/>
          </a:xfrm>
          <a:custGeom>
            <a:avLst/>
            <a:gdLst/>
            <a:ahLst/>
            <a:cxnLst/>
            <a:rect l="0" t="0" r="0" b="0"/>
            <a:pathLst>
              <a:path w="310983" h="648949">
                <a:moveTo>
                  <a:pt x="285608" y="0"/>
                </a:moveTo>
                <a:lnTo>
                  <a:pt x="285608" y="13302"/>
                </a:lnTo>
                <a:lnTo>
                  <a:pt x="284615" y="15813"/>
                </a:lnTo>
                <a:lnTo>
                  <a:pt x="278471" y="24088"/>
                </a:lnTo>
                <a:lnTo>
                  <a:pt x="273166" y="29887"/>
                </a:lnTo>
                <a:lnTo>
                  <a:pt x="271353" y="33816"/>
                </a:lnTo>
                <a:lnTo>
                  <a:pt x="267810" y="48825"/>
                </a:lnTo>
                <a:lnTo>
                  <a:pt x="255429" y="82288"/>
                </a:lnTo>
                <a:lnTo>
                  <a:pt x="247032" y="99080"/>
                </a:lnTo>
                <a:lnTo>
                  <a:pt x="237672" y="116465"/>
                </a:lnTo>
                <a:lnTo>
                  <a:pt x="230201" y="134113"/>
                </a:lnTo>
                <a:lnTo>
                  <a:pt x="226819" y="143980"/>
                </a:lnTo>
                <a:lnTo>
                  <a:pt x="223569" y="154525"/>
                </a:lnTo>
                <a:lnTo>
                  <a:pt x="220411" y="165524"/>
                </a:lnTo>
                <a:lnTo>
                  <a:pt x="216319" y="176826"/>
                </a:lnTo>
                <a:lnTo>
                  <a:pt x="211603" y="188329"/>
                </a:lnTo>
                <a:lnTo>
                  <a:pt x="206473" y="199966"/>
                </a:lnTo>
                <a:lnTo>
                  <a:pt x="195476" y="223480"/>
                </a:lnTo>
                <a:lnTo>
                  <a:pt x="189762" y="235307"/>
                </a:lnTo>
                <a:lnTo>
                  <a:pt x="183967" y="248153"/>
                </a:lnTo>
                <a:lnTo>
                  <a:pt x="172230" y="275654"/>
                </a:lnTo>
                <a:lnTo>
                  <a:pt x="154453" y="319029"/>
                </a:lnTo>
                <a:lnTo>
                  <a:pt x="148508" y="332740"/>
                </a:lnTo>
                <a:lnTo>
                  <a:pt x="136605" y="358558"/>
                </a:lnTo>
                <a:lnTo>
                  <a:pt x="106818" y="419483"/>
                </a:lnTo>
                <a:lnTo>
                  <a:pt x="59666" y="513896"/>
                </a:lnTo>
                <a:lnTo>
                  <a:pt x="50358" y="527753"/>
                </a:lnTo>
                <a:lnTo>
                  <a:pt x="44780" y="535076"/>
                </a:lnTo>
                <a:lnTo>
                  <a:pt x="44602" y="534319"/>
                </a:lnTo>
                <a:lnTo>
                  <a:pt x="44404" y="530831"/>
                </a:lnTo>
                <a:lnTo>
                  <a:pt x="49037" y="513809"/>
                </a:lnTo>
                <a:lnTo>
                  <a:pt x="51340" y="498234"/>
                </a:lnTo>
                <a:lnTo>
                  <a:pt x="53357" y="481390"/>
                </a:lnTo>
                <a:lnTo>
                  <a:pt x="57565" y="463982"/>
                </a:lnTo>
                <a:lnTo>
                  <a:pt x="61071" y="453189"/>
                </a:lnTo>
                <a:lnTo>
                  <a:pt x="65394" y="441032"/>
                </a:lnTo>
                <a:lnTo>
                  <a:pt x="75496" y="414295"/>
                </a:lnTo>
                <a:lnTo>
                  <a:pt x="139614" y="252979"/>
                </a:lnTo>
                <a:lnTo>
                  <a:pt x="146561" y="238106"/>
                </a:lnTo>
                <a:lnTo>
                  <a:pt x="154174" y="223229"/>
                </a:lnTo>
                <a:lnTo>
                  <a:pt x="169583" y="194462"/>
                </a:lnTo>
                <a:lnTo>
                  <a:pt x="183054" y="168449"/>
                </a:lnTo>
                <a:lnTo>
                  <a:pt x="190420" y="155955"/>
                </a:lnTo>
                <a:lnTo>
                  <a:pt x="198311" y="143657"/>
                </a:lnTo>
                <a:lnTo>
                  <a:pt x="206551" y="131490"/>
                </a:lnTo>
                <a:lnTo>
                  <a:pt x="214032" y="119410"/>
                </a:lnTo>
                <a:lnTo>
                  <a:pt x="221005" y="107388"/>
                </a:lnTo>
                <a:lnTo>
                  <a:pt x="227640" y="95404"/>
                </a:lnTo>
                <a:lnTo>
                  <a:pt x="234050" y="84439"/>
                </a:lnTo>
                <a:lnTo>
                  <a:pt x="251570" y="55776"/>
                </a:lnTo>
                <a:lnTo>
                  <a:pt x="259886" y="40995"/>
                </a:lnTo>
                <a:lnTo>
                  <a:pt x="269540" y="30457"/>
                </a:lnTo>
                <a:lnTo>
                  <a:pt x="274896" y="26257"/>
                </a:lnTo>
                <a:lnTo>
                  <a:pt x="283497" y="18946"/>
                </a:lnTo>
                <a:lnTo>
                  <a:pt x="292365" y="10908"/>
                </a:lnTo>
                <a:lnTo>
                  <a:pt x="293092" y="11240"/>
                </a:lnTo>
                <a:lnTo>
                  <a:pt x="293578" y="12455"/>
                </a:lnTo>
                <a:lnTo>
                  <a:pt x="294356" y="21532"/>
                </a:lnTo>
                <a:lnTo>
                  <a:pt x="291814" y="29744"/>
                </a:lnTo>
                <a:lnTo>
                  <a:pt x="284798" y="48169"/>
                </a:lnTo>
                <a:lnTo>
                  <a:pt x="278295" y="65065"/>
                </a:lnTo>
                <a:lnTo>
                  <a:pt x="273780" y="75126"/>
                </a:lnTo>
                <a:lnTo>
                  <a:pt x="268784" y="85803"/>
                </a:lnTo>
                <a:lnTo>
                  <a:pt x="262472" y="97881"/>
                </a:lnTo>
                <a:lnTo>
                  <a:pt x="247514" y="124531"/>
                </a:lnTo>
                <a:lnTo>
                  <a:pt x="240347" y="138583"/>
                </a:lnTo>
                <a:lnTo>
                  <a:pt x="233582" y="152912"/>
                </a:lnTo>
                <a:lnTo>
                  <a:pt x="227085" y="167425"/>
                </a:lnTo>
                <a:lnTo>
                  <a:pt x="211922" y="199427"/>
                </a:lnTo>
                <a:lnTo>
                  <a:pt x="203705" y="216295"/>
                </a:lnTo>
                <a:lnTo>
                  <a:pt x="186630" y="253558"/>
                </a:lnTo>
                <a:lnTo>
                  <a:pt x="177906" y="273218"/>
                </a:lnTo>
                <a:lnTo>
                  <a:pt x="160266" y="310938"/>
                </a:lnTo>
                <a:lnTo>
                  <a:pt x="151390" y="329331"/>
                </a:lnTo>
                <a:lnTo>
                  <a:pt x="133582" y="368288"/>
                </a:lnTo>
                <a:lnTo>
                  <a:pt x="97870" y="449889"/>
                </a:lnTo>
                <a:lnTo>
                  <a:pt x="89927" y="469590"/>
                </a:lnTo>
                <a:lnTo>
                  <a:pt x="75805" y="507355"/>
                </a:lnTo>
                <a:lnTo>
                  <a:pt x="68265" y="524768"/>
                </a:lnTo>
                <a:lnTo>
                  <a:pt x="60257" y="541337"/>
                </a:lnTo>
                <a:lnTo>
                  <a:pt x="51939" y="557344"/>
                </a:lnTo>
                <a:lnTo>
                  <a:pt x="45401" y="570992"/>
                </a:lnTo>
                <a:lnTo>
                  <a:pt x="40049" y="583068"/>
                </a:lnTo>
                <a:lnTo>
                  <a:pt x="35487" y="594094"/>
                </a:lnTo>
                <a:lnTo>
                  <a:pt x="30461" y="604422"/>
                </a:lnTo>
                <a:lnTo>
                  <a:pt x="25122" y="614284"/>
                </a:lnTo>
                <a:lnTo>
                  <a:pt x="15880" y="631194"/>
                </a:lnTo>
                <a:lnTo>
                  <a:pt x="11772" y="642017"/>
                </a:lnTo>
                <a:lnTo>
                  <a:pt x="9684" y="645301"/>
                </a:lnTo>
                <a:lnTo>
                  <a:pt x="7297" y="647489"/>
                </a:lnTo>
                <a:lnTo>
                  <a:pt x="4714" y="648948"/>
                </a:lnTo>
                <a:lnTo>
                  <a:pt x="2992" y="648929"/>
                </a:lnTo>
                <a:lnTo>
                  <a:pt x="1843" y="647924"/>
                </a:lnTo>
                <a:lnTo>
                  <a:pt x="1077" y="646261"/>
                </a:lnTo>
                <a:lnTo>
                  <a:pt x="227" y="641769"/>
                </a:lnTo>
                <a:lnTo>
                  <a:pt x="0" y="639181"/>
                </a:lnTo>
                <a:lnTo>
                  <a:pt x="4426" y="621319"/>
                </a:lnTo>
                <a:lnTo>
                  <a:pt x="5780" y="611658"/>
                </a:lnTo>
                <a:lnTo>
                  <a:pt x="6682" y="600256"/>
                </a:lnTo>
                <a:lnTo>
                  <a:pt x="7284" y="587694"/>
                </a:lnTo>
                <a:lnTo>
                  <a:pt x="9671" y="574358"/>
                </a:lnTo>
                <a:lnTo>
                  <a:pt x="13249" y="560507"/>
                </a:lnTo>
                <a:lnTo>
                  <a:pt x="17621" y="546312"/>
                </a:lnTo>
                <a:lnTo>
                  <a:pt x="21528" y="531887"/>
                </a:lnTo>
                <a:lnTo>
                  <a:pt x="25127" y="517310"/>
                </a:lnTo>
                <a:lnTo>
                  <a:pt x="28519" y="502631"/>
                </a:lnTo>
                <a:lnTo>
                  <a:pt x="32768" y="486892"/>
                </a:lnTo>
                <a:lnTo>
                  <a:pt x="42786" y="453529"/>
                </a:lnTo>
                <a:lnTo>
                  <a:pt x="49231" y="436298"/>
                </a:lnTo>
                <a:lnTo>
                  <a:pt x="56507" y="418857"/>
                </a:lnTo>
                <a:lnTo>
                  <a:pt x="64339" y="401277"/>
                </a:lnTo>
                <a:lnTo>
                  <a:pt x="71546" y="383604"/>
                </a:lnTo>
                <a:lnTo>
                  <a:pt x="78338" y="365869"/>
                </a:lnTo>
                <a:lnTo>
                  <a:pt x="84852" y="348092"/>
                </a:lnTo>
                <a:lnTo>
                  <a:pt x="92175" y="331280"/>
                </a:lnTo>
                <a:lnTo>
                  <a:pt x="100037" y="315111"/>
                </a:lnTo>
                <a:lnTo>
                  <a:pt x="108257" y="299370"/>
                </a:lnTo>
                <a:lnTo>
                  <a:pt x="115725" y="283916"/>
                </a:lnTo>
                <a:lnTo>
                  <a:pt x="122689" y="268652"/>
                </a:lnTo>
                <a:lnTo>
                  <a:pt x="129318" y="253515"/>
                </a:lnTo>
                <a:lnTo>
                  <a:pt x="136718" y="239455"/>
                </a:lnTo>
                <a:lnTo>
                  <a:pt x="144631" y="226113"/>
                </a:lnTo>
                <a:lnTo>
                  <a:pt x="152885" y="213250"/>
                </a:lnTo>
                <a:lnTo>
                  <a:pt x="160375" y="200706"/>
                </a:lnTo>
                <a:lnTo>
                  <a:pt x="167355" y="188374"/>
                </a:lnTo>
                <a:lnTo>
                  <a:pt x="173996" y="176184"/>
                </a:lnTo>
                <a:lnTo>
                  <a:pt x="180408" y="165081"/>
                </a:lnTo>
                <a:lnTo>
                  <a:pt x="192831" y="144807"/>
                </a:lnTo>
                <a:lnTo>
                  <a:pt x="198925" y="136225"/>
                </a:lnTo>
                <a:lnTo>
                  <a:pt x="204974" y="128520"/>
                </a:lnTo>
                <a:lnTo>
                  <a:pt x="210994" y="121398"/>
                </a:lnTo>
                <a:lnTo>
                  <a:pt x="220331" y="108194"/>
                </a:lnTo>
                <a:lnTo>
                  <a:pt x="226799" y="96703"/>
                </a:lnTo>
                <a:lnTo>
                  <a:pt x="231432" y="84656"/>
                </a:lnTo>
                <a:lnTo>
                  <a:pt x="239467" y="73374"/>
                </a:lnTo>
                <a:lnTo>
                  <a:pt x="239948" y="73720"/>
                </a:lnTo>
                <a:lnTo>
                  <a:pt x="240483" y="76751"/>
                </a:lnTo>
                <a:lnTo>
                  <a:pt x="240785" y="84036"/>
                </a:lnTo>
                <a:lnTo>
                  <a:pt x="233749" y="103508"/>
                </a:lnTo>
                <a:lnTo>
                  <a:pt x="228458" y="118433"/>
                </a:lnTo>
                <a:lnTo>
                  <a:pt x="220147" y="137634"/>
                </a:lnTo>
                <a:lnTo>
                  <a:pt x="209830" y="159397"/>
                </a:lnTo>
                <a:lnTo>
                  <a:pt x="198624" y="182298"/>
                </a:lnTo>
                <a:lnTo>
                  <a:pt x="191861" y="194954"/>
                </a:lnTo>
                <a:lnTo>
                  <a:pt x="176401" y="222245"/>
                </a:lnTo>
                <a:lnTo>
                  <a:pt x="169098" y="237460"/>
                </a:lnTo>
                <a:lnTo>
                  <a:pt x="162245" y="253556"/>
                </a:lnTo>
                <a:lnTo>
                  <a:pt x="155690" y="270240"/>
                </a:lnTo>
                <a:lnTo>
                  <a:pt x="148339" y="286324"/>
                </a:lnTo>
                <a:lnTo>
                  <a:pt x="140459" y="302007"/>
                </a:lnTo>
                <a:lnTo>
                  <a:pt x="123757" y="333655"/>
                </a:lnTo>
                <a:lnTo>
                  <a:pt x="106401" y="367564"/>
                </a:lnTo>
                <a:lnTo>
                  <a:pt x="98594" y="383949"/>
                </a:lnTo>
                <a:lnTo>
                  <a:pt x="71793" y="443245"/>
                </a:lnTo>
                <a:lnTo>
                  <a:pt x="42352" y="503604"/>
                </a:lnTo>
                <a:lnTo>
                  <a:pt x="17996" y="552498"/>
                </a:lnTo>
                <a:lnTo>
                  <a:pt x="17805" y="551887"/>
                </a:lnTo>
                <a:lnTo>
                  <a:pt x="17476" y="536371"/>
                </a:lnTo>
                <a:lnTo>
                  <a:pt x="20096" y="523144"/>
                </a:lnTo>
                <a:lnTo>
                  <a:pt x="24572" y="507344"/>
                </a:lnTo>
                <a:lnTo>
                  <a:pt x="29873" y="490400"/>
                </a:lnTo>
                <a:lnTo>
                  <a:pt x="32676" y="479730"/>
                </a:lnTo>
                <a:lnTo>
                  <a:pt x="38440" y="454645"/>
                </a:lnTo>
                <a:lnTo>
                  <a:pt x="42361" y="441011"/>
                </a:lnTo>
                <a:lnTo>
                  <a:pt x="46962" y="426960"/>
                </a:lnTo>
                <a:lnTo>
                  <a:pt x="52015" y="412632"/>
                </a:lnTo>
                <a:lnTo>
                  <a:pt x="58364" y="398119"/>
                </a:lnTo>
                <a:lnTo>
                  <a:pt x="65577" y="383483"/>
                </a:lnTo>
                <a:lnTo>
                  <a:pt x="73365" y="368764"/>
                </a:lnTo>
                <a:lnTo>
                  <a:pt x="80543" y="353991"/>
                </a:lnTo>
                <a:lnTo>
                  <a:pt x="87315" y="339182"/>
                </a:lnTo>
                <a:lnTo>
                  <a:pt x="93818" y="324348"/>
                </a:lnTo>
                <a:lnTo>
                  <a:pt x="101131" y="309497"/>
                </a:lnTo>
                <a:lnTo>
                  <a:pt x="108987" y="294636"/>
                </a:lnTo>
                <a:lnTo>
                  <a:pt x="125661" y="264894"/>
                </a:lnTo>
                <a:lnTo>
                  <a:pt x="169522" y="190497"/>
                </a:lnTo>
                <a:lnTo>
                  <a:pt x="178420" y="176607"/>
                </a:lnTo>
                <a:lnTo>
                  <a:pt x="187330" y="163379"/>
                </a:lnTo>
                <a:lnTo>
                  <a:pt x="196252" y="150591"/>
                </a:lnTo>
                <a:lnTo>
                  <a:pt x="205179" y="139089"/>
                </a:lnTo>
                <a:lnTo>
                  <a:pt x="214109" y="128444"/>
                </a:lnTo>
                <a:lnTo>
                  <a:pt x="223044" y="118372"/>
                </a:lnTo>
                <a:lnTo>
                  <a:pt x="230986" y="108680"/>
                </a:lnTo>
                <a:lnTo>
                  <a:pt x="238267" y="99242"/>
                </a:lnTo>
                <a:lnTo>
                  <a:pt x="245108" y="89974"/>
                </a:lnTo>
                <a:lnTo>
                  <a:pt x="258007" y="71738"/>
                </a:lnTo>
                <a:lnTo>
                  <a:pt x="264227" y="62708"/>
                </a:lnTo>
                <a:lnTo>
                  <a:pt x="270361" y="55696"/>
                </a:lnTo>
                <a:lnTo>
                  <a:pt x="276437" y="50029"/>
                </a:lnTo>
                <a:lnTo>
                  <a:pt x="282473" y="45259"/>
                </a:lnTo>
                <a:lnTo>
                  <a:pt x="291830" y="37313"/>
                </a:lnTo>
                <a:lnTo>
                  <a:pt x="301185" y="28867"/>
                </a:lnTo>
                <a:lnTo>
                  <a:pt x="302945" y="28175"/>
                </a:lnTo>
                <a:lnTo>
                  <a:pt x="307551" y="27404"/>
                </a:lnTo>
                <a:lnTo>
                  <a:pt x="309176" y="28191"/>
                </a:lnTo>
                <a:lnTo>
                  <a:pt x="310259" y="29708"/>
                </a:lnTo>
                <a:lnTo>
                  <a:pt x="310982" y="31712"/>
                </a:lnTo>
                <a:lnTo>
                  <a:pt x="310470" y="35032"/>
                </a:lnTo>
                <a:lnTo>
                  <a:pt x="302513" y="54618"/>
                </a:lnTo>
                <a:lnTo>
                  <a:pt x="296101" y="67931"/>
                </a:lnTo>
                <a:lnTo>
                  <a:pt x="286630" y="87076"/>
                </a:lnTo>
                <a:lnTo>
                  <a:pt x="280330" y="97738"/>
                </a:lnTo>
                <a:lnTo>
                  <a:pt x="273149" y="108815"/>
                </a:lnTo>
                <a:lnTo>
                  <a:pt x="265384" y="120168"/>
                </a:lnTo>
                <a:lnTo>
                  <a:pt x="248808" y="146012"/>
                </a:lnTo>
                <a:lnTo>
                  <a:pt x="213887" y="203026"/>
                </a:lnTo>
                <a:lnTo>
                  <a:pt x="205016" y="218694"/>
                </a:lnTo>
                <a:lnTo>
                  <a:pt x="187213" y="251978"/>
                </a:lnTo>
                <a:lnTo>
                  <a:pt x="72055" y="479236"/>
                </a:lnTo>
                <a:lnTo>
                  <a:pt x="64771" y="492132"/>
                </a:lnTo>
                <a:lnTo>
                  <a:pt x="57928" y="503704"/>
                </a:lnTo>
                <a:lnTo>
                  <a:pt x="52374" y="514396"/>
                </a:lnTo>
                <a:lnTo>
                  <a:pt x="47677" y="524501"/>
                </a:lnTo>
                <a:lnTo>
                  <a:pt x="35304" y="553640"/>
                </a:lnTo>
              </a:path>
            </a:pathLst>
          </a:custGeom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MARTInkAnnotation184"/>
          <p:cNvSpPr/>
          <p:nvPr/>
        </p:nvSpPr>
        <p:spPr>
          <a:xfrm>
            <a:off x="7505291" y="3705820"/>
            <a:ext cx="481579" cy="281239"/>
          </a:xfrm>
          <a:custGeom>
            <a:avLst/>
            <a:gdLst/>
            <a:ahLst/>
            <a:cxnLst/>
            <a:rect l="0" t="0" r="0" b="0"/>
            <a:pathLst>
              <a:path w="481579" h="281239">
                <a:moveTo>
                  <a:pt x="481578" y="0"/>
                </a:moveTo>
                <a:lnTo>
                  <a:pt x="468261" y="0"/>
                </a:lnTo>
                <a:lnTo>
                  <a:pt x="465747" y="992"/>
                </a:lnTo>
                <a:lnTo>
                  <a:pt x="457463" y="6137"/>
                </a:lnTo>
                <a:lnTo>
                  <a:pt x="448718" y="9095"/>
                </a:lnTo>
                <a:lnTo>
                  <a:pt x="439836" y="14821"/>
                </a:lnTo>
                <a:lnTo>
                  <a:pt x="433890" y="16509"/>
                </a:lnTo>
                <a:lnTo>
                  <a:pt x="425288" y="22551"/>
                </a:lnTo>
                <a:lnTo>
                  <a:pt x="414843" y="30858"/>
                </a:lnTo>
                <a:lnTo>
                  <a:pt x="403578" y="37858"/>
                </a:lnTo>
                <a:lnTo>
                  <a:pt x="397793" y="42106"/>
                </a:lnTo>
                <a:lnTo>
                  <a:pt x="391950" y="46923"/>
                </a:lnTo>
                <a:lnTo>
                  <a:pt x="386069" y="52118"/>
                </a:lnTo>
                <a:lnTo>
                  <a:pt x="374235" y="60536"/>
                </a:lnTo>
                <a:lnTo>
                  <a:pt x="368298" y="64170"/>
                </a:lnTo>
                <a:lnTo>
                  <a:pt x="361361" y="69569"/>
                </a:lnTo>
                <a:lnTo>
                  <a:pt x="353756" y="76145"/>
                </a:lnTo>
                <a:lnTo>
                  <a:pt x="345706" y="83506"/>
                </a:lnTo>
                <a:lnTo>
                  <a:pt x="337360" y="90397"/>
                </a:lnTo>
                <a:lnTo>
                  <a:pt x="328816" y="96976"/>
                </a:lnTo>
                <a:lnTo>
                  <a:pt x="320139" y="103346"/>
                </a:lnTo>
                <a:lnTo>
                  <a:pt x="310383" y="109577"/>
                </a:lnTo>
                <a:lnTo>
                  <a:pt x="299906" y="115715"/>
                </a:lnTo>
                <a:lnTo>
                  <a:pt x="288948" y="121792"/>
                </a:lnTo>
                <a:lnTo>
                  <a:pt x="278662" y="128819"/>
                </a:lnTo>
                <a:lnTo>
                  <a:pt x="268826" y="136481"/>
                </a:lnTo>
                <a:lnTo>
                  <a:pt x="259288" y="144566"/>
                </a:lnTo>
                <a:lnTo>
                  <a:pt x="249950" y="151940"/>
                </a:lnTo>
                <a:lnTo>
                  <a:pt x="240744" y="158840"/>
                </a:lnTo>
                <a:lnTo>
                  <a:pt x="222570" y="171798"/>
                </a:lnTo>
                <a:lnTo>
                  <a:pt x="204560" y="184173"/>
                </a:lnTo>
                <a:lnTo>
                  <a:pt x="195585" y="189258"/>
                </a:lnTo>
                <a:lnTo>
                  <a:pt x="186623" y="193641"/>
                </a:lnTo>
                <a:lnTo>
                  <a:pt x="177667" y="197555"/>
                </a:lnTo>
                <a:lnTo>
                  <a:pt x="169711" y="202149"/>
                </a:lnTo>
                <a:lnTo>
                  <a:pt x="162420" y="207195"/>
                </a:lnTo>
                <a:lnTo>
                  <a:pt x="155573" y="212545"/>
                </a:lnTo>
                <a:lnTo>
                  <a:pt x="145316" y="218488"/>
                </a:lnTo>
                <a:lnTo>
                  <a:pt x="137447" y="222121"/>
                </a:lnTo>
                <a:lnTo>
                  <a:pt x="129418" y="227761"/>
                </a:lnTo>
                <a:lnTo>
                  <a:pt x="129599" y="227247"/>
                </a:lnTo>
                <a:lnTo>
                  <a:pt x="137025" y="219293"/>
                </a:lnTo>
                <a:lnTo>
                  <a:pt x="155194" y="207175"/>
                </a:lnTo>
                <a:lnTo>
                  <a:pt x="160688" y="202609"/>
                </a:lnTo>
                <a:lnTo>
                  <a:pt x="166338" y="197580"/>
                </a:lnTo>
                <a:lnTo>
                  <a:pt x="174077" y="192244"/>
                </a:lnTo>
                <a:lnTo>
                  <a:pt x="183210" y="186701"/>
                </a:lnTo>
                <a:lnTo>
                  <a:pt x="193271" y="181022"/>
                </a:lnTo>
                <a:lnTo>
                  <a:pt x="202958" y="175252"/>
                </a:lnTo>
                <a:lnTo>
                  <a:pt x="221669" y="163548"/>
                </a:lnTo>
                <a:lnTo>
                  <a:pt x="230830" y="158642"/>
                </a:lnTo>
                <a:lnTo>
                  <a:pt x="239917" y="154378"/>
                </a:lnTo>
                <a:lnTo>
                  <a:pt x="248955" y="150544"/>
                </a:lnTo>
                <a:lnTo>
                  <a:pt x="269592" y="140992"/>
                </a:lnTo>
                <a:lnTo>
                  <a:pt x="280658" y="135666"/>
                </a:lnTo>
                <a:lnTo>
                  <a:pt x="292008" y="131124"/>
                </a:lnTo>
                <a:lnTo>
                  <a:pt x="303547" y="127103"/>
                </a:lnTo>
                <a:lnTo>
                  <a:pt x="315215" y="123431"/>
                </a:lnTo>
                <a:lnTo>
                  <a:pt x="325972" y="118998"/>
                </a:lnTo>
                <a:lnTo>
                  <a:pt x="336122" y="114059"/>
                </a:lnTo>
                <a:lnTo>
                  <a:pt x="345870" y="108781"/>
                </a:lnTo>
                <a:lnTo>
                  <a:pt x="355348" y="104271"/>
                </a:lnTo>
                <a:lnTo>
                  <a:pt x="364648" y="100272"/>
                </a:lnTo>
                <a:lnTo>
                  <a:pt x="373826" y="96614"/>
                </a:lnTo>
                <a:lnTo>
                  <a:pt x="391971" y="89903"/>
                </a:lnTo>
                <a:lnTo>
                  <a:pt x="400981" y="86724"/>
                </a:lnTo>
                <a:lnTo>
                  <a:pt x="408974" y="83613"/>
                </a:lnTo>
                <a:lnTo>
                  <a:pt x="423153" y="77510"/>
                </a:lnTo>
                <a:lnTo>
                  <a:pt x="433429" y="71491"/>
                </a:lnTo>
                <a:lnTo>
                  <a:pt x="441306" y="66500"/>
                </a:lnTo>
                <a:lnTo>
                  <a:pt x="448118" y="64282"/>
                </a:lnTo>
                <a:lnTo>
                  <a:pt x="450332" y="62699"/>
                </a:lnTo>
                <a:lnTo>
                  <a:pt x="451807" y="60651"/>
                </a:lnTo>
                <a:lnTo>
                  <a:pt x="454176" y="54975"/>
                </a:lnTo>
                <a:lnTo>
                  <a:pt x="453378" y="54509"/>
                </a:lnTo>
                <a:lnTo>
                  <a:pt x="447508" y="53854"/>
                </a:lnTo>
                <a:lnTo>
                  <a:pt x="442266" y="53701"/>
                </a:lnTo>
                <a:lnTo>
                  <a:pt x="431328" y="56279"/>
                </a:lnTo>
                <a:lnTo>
                  <a:pt x="416533" y="60731"/>
                </a:lnTo>
                <a:lnTo>
                  <a:pt x="400027" y="66017"/>
                </a:lnTo>
                <a:lnTo>
                  <a:pt x="391452" y="69809"/>
                </a:lnTo>
                <a:lnTo>
                  <a:pt x="382756" y="74320"/>
                </a:lnTo>
                <a:lnTo>
                  <a:pt x="373979" y="79312"/>
                </a:lnTo>
                <a:lnTo>
                  <a:pt x="363162" y="83633"/>
                </a:lnTo>
                <a:lnTo>
                  <a:pt x="350984" y="87505"/>
                </a:lnTo>
                <a:lnTo>
                  <a:pt x="337898" y="91079"/>
                </a:lnTo>
                <a:lnTo>
                  <a:pt x="325203" y="95446"/>
                </a:lnTo>
                <a:lnTo>
                  <a:pt x="312765" y="100342"/>
                </a:lnTo>
                <a:lnTo>
                  <a:pt x="300499" y="105589"/>
                </a:lnTo>
                <a:lnTo>
                  <a:pt x="288351" y="112065"/>
                </a:lnTo>
                <a:lnTo>
                  <a:pt x="276278" y="119358"/>
                </a:lnTo>
                <a:lnTo>
                  <a:pt x="264256" y="127197"/>
                </a:lnTo>
                <a:lnTo>
                  <a:pt x="252268" y="134407"/>
                </a:lnTo>
                <a:lnTo>
                  <a:pt x="240304" y="141199"/>
                </a:lnTo>
                <a:lnTo>
                  <a:pt x="216415" y="154036"/>
                </a:lnTo>
                <a:lnTo>
                  <a:pt x="156783" y="184449"/>
                </a:lnTo>
                <a:lnTo>
                  <a:pt x="145855" y="190435"/>
                </a:lnTo>
                <a:lnTo>
                  <a:pt x="135591" y="196410"/>
                </a:lnTo>
                <a:lnTo>
                  <a:pt x="125767" y="202377"/>
                </a:lnTo>
                <a:lnTo>
                  <a:pt x="117232" y="207348"/>
                </a:lnTo>
                <a:lnTo>
                  <a:pt x="102450" y="215516"/>
                </a:lnTo>
                <a:lnTo>
                  <a:pt x="82962" y="225694"/>
                </a:lnTo>
                <a:lnTo>
                  <a:pt x="73313" y="231938"/>
                </a:lnTo>
                <a:lnTo>
                  <a:pt x="63773" y="239291"/>
                </a:lnTo>
                <a:lnTo>
                  <a:pt x="63983" y="238903"/>
                </a:lnTo>
                <a:lnTo>
                  <a:pt x="66865" y="235825"/>
                </a:lnTo>
                <a:lnTo>
                  <a:pt x="69024" y="234607"/>
                </a:lnTo>
                <a:lnTo>
                  <a:pt x="78796" y="230909"/>
                </a:lnTo>
                <a:lnTo>
                  <a:pt x="91990" y="223012"/>
                </a:lnTo>
                <a:lnTo>
                  <a:pt x="116170" y="207409"/>
                </a:lnTo>
                <a:lnTo>
                  <a:pt x="142208" y="190219"/>
                </a:lnTo>
                <a:lnTo>
                  <a:pt x="152030" y="184359"/>
                </a:lnTo>
                <a:lnTo>
                  <a:pt x="162553" y="178469"/>
                </a:lnTo>
                <a:lnTo>
                  <a:pt x="173540" y="172557"/>
                </a:lnTo>
                <a:lnTo>
                  <a:pt x="184838" y="167624"/>
                </a:lnTo>
                <a:lnTo>
                  <a:pt x="196344" y="163343"/>
                </a:lnTo>
                <a:lnTo>
                  <a:pt x="207987" y="159497"/>
                </a:lnTo>
                <a:lnTo>
                  <a:pt x="219721" y="153956"/>
                </a:lnTo>
                <a:lnTo>
                  <a:pt x="231519" y="147286"/>
                </a:lnTo>
                <a:lnTo>
                  <a:pt x="243356" y="139863"/>
                </a:lnTo>
                <a:lnTo>
                  <a:pt x="255221" y="133921"/>
                </a:lnTo>
                <a:lnTo>
                  <a:pt x="267103" y="128969"/>
                </a:lnTo>
                <a:lnTo>
                  <a:pt x="278999" y="124674"/>
                </a:lnTo>
                <a:lnTo>
                  <a:pt x="289909" y="119827"/>
                </a:lnTo>
                <a:lnTo>
                  <a:pt x="300162" y="114611"/>
                </a:lnTo>
                <a:lnTo>
                  <a:pt x="309976" y="109150"/>
                </a:lnTo>
                <a:lnTo>
                  <a:pt x="320493" y="104516"/>
                </a:lnTo>
                <a:lnTo>
                  <a:pt x="331477" y="100436"/>
                </a:lnTo>
                <a:lnTo>
                  <a:pt x="342773" y="96723"/>
                </a:lnTo>
                <a:lnTo>
                  <a:pt x="352290" y="93255"/>
                </a:lnTo>
                <a:lnTo>
                  <a:pt x="360621" y="89952"/>
                </a:lnTo>
                <a:lnTo>
                  <a:pt x="368162" y="86757"/>
                </a:lnTo>
                <a:lnTo>
                  <a:pt x="376170" y="83635"/>
                </a:lnTo>
                <a:lnTo>
                  <a:pt x="393012" y="77520"/>
                </a:lnTo>
                <a:lnTo>
                  <a:pt x="405133" y="71495"/>
                </a:lnTo>
                <a:lnTo>
                  <a:pt x="413832" y="66502"/>
                </a:lnTo>
                <a:lnTo>
                  <a:pt x="421008" y="64283"/>
                </a:lnTo>
                <a:lnTo>
                  <a:pt x="431722" y="62859"/>
                </a:lnTo>
                <a:lnTo>
                  <a:pt x="431455" y="62742"/>
                </a:lnTo>
                <a:lnTo>
                  <a:pt x="430283" y="62663"/>
                </a:lnTo>
                <a:lnTo>
                  <a:pt x="419144" y="67295"/>
                </a:lnTo>
                <a:lnTo>
                  <a:pt x="406152" y="72242"/>
                </a:lnTo>
                <a:lnTo>
                  <a:pt x="398516" y="74950"/>
                </a:lnTo>
                <a:lnTo>
                  <a:pt x="390445" y="78740"/>
                </a:lnTo>
                <a:lnTo>
                  <a:pt x="382084" y="83252"/>
                </a:lnTo>
                <a:lnTo>
                  <a:pt x="373532" y="88243"/>
                </a:lnTo>
                <a:lnTo>
                  <a:pt x="362863" y="93555"/>
                </a:lnTo>
                <a:lnTo>
                  <a:pt x="350784" y="99081"/>
                </a:lnTo>
                <a:lnTo>
                  <a:pt x="337765" y="104750"/>
                </a:lnTo>
                <a:lnTo>
                  <a:pt x="323127" y="110513"/>
                </a:lnTo>
                <a:lnTo>
                  <a:pt x="290969" y="122208"/>
                </a:lnTo>
                <a:lnTo>
                  <a:pt x="275044" y="129097"/>
                </a:lnTo>
                <a:lnTo>
                  <a:pt x="259460" y="136666"/>
                </a:lnTo>
                <a:lnTo>
                  <a:pt x="177633" y="178952"/>
                </a:lnTo>
                <a:lnTo>
                  <a:pt x="146182" y="196612"/>
                </a:lnTo>
                <a:lnTo>
                  <a:pt x="86516" y="231211"/>
                </a:lnTo>
                <a:lnTo>
                  <a:pt x="60326" y="245305"/>
                </a:lnTo>
                <a:lnTo>
                  <a:pt x="49765" y="251841"/>
                </a:lnTo>
                <a:lnTo>
                  <a:pt x="40739" y="258183"/>
                </a:lnTo>
                <a:lnTo>
                  <a:pt x="32734" y="264396"/>
                </a:lnTo>
                <a:lnTo>
                  <a:pt x="18544" y="271298"/>
                </a:lnTo>
                <a:lnTo>
                  <a:pt x="11978" y="273139"/>
                </a:lnTo>
                <a:lnTo>
                  <a:pt x="7601" y="275358"/>
                </a:lnTo>
                <a:lnTo>
                  <a:pt x="4683" y="277830"/>
                </a:lnTo>
                <a:lnTo>
                  <a:pt x="2739" y="280470"/>
                </a:lnTo>
                <a:lnTo>
                  <a:pt x="1441" y="281238"/>
                </a:lnTo>
                <a:lnTo>
                  <a:pt x="577" y="280757"/>
                </a:lnTo>
                <a:lnTo>
                  <a:pt x="0" y="279445"/>
                </a:lnTo>
                <a:lnTo>
                  <a:pt x="609" y="277578"/>
                </a:lnTo>
                <a:lnTo>
                  <a:pt x="3935" y="272858"/>
                </a:lnTo>
                <a:lnTo>
                  <a:pt x="14022" y="264807"/>
                </a:lnTo>
                <a:lnTo>
                  <a:pt x="28436" y="254614"/>
                </a:lnTo>
                <a:lnTo>
                  <a:pt x="44776" y="243469"/>
                </a:lnTo>
                <a:lnTo>
                  <a:pt x="64620" y="229255"/>
                </a:lnTo>
                <a:lnTo>
                  <a:pt x="75474" y="221298"/>
                </a:lnTo>
                <a:lnTo>
                  <a:pt x="87676" y="213016"/>
                </a:lnTo>
                <a:lnTo>
                  <a:pt x="114478" y="195877"/>
                </a:lnTo>
                <a:lnTo>
                  <a:pt x="127584" y="188132"/>
                </a:lnTo>
                <a:lnTo>
                  <a:pt x="140295" y="180984"/>
                </a:lnTo>
                <a:lnTo>
                  <a:pt x="152743" y="174234"/>
                </a:lnTo>
                <a:lnTo>
                  <a:pt x="166006" y="167750"/>
                </a:lnTo>
                <a:lnTo>
                  <a:pt x="179816" y="161442"/>
                </a:lnTo>
                <a:lnTo>
                  <a:pt x="208404" y="149143"/>
                </a:lnTo>
                <a:lnTo>
                  <a:pt x="237664" y="137062"/>
                </a:lnTo>
                <a:lnTo>
                  <a:pt x="251426" y="131062"/>
                </a:lnTo>
                <a:lnTo>
                  <a:pt x="277312" y="119104"/>
                </a:lnTo>
                <a:lnTo>
                  <a:pt x="338331" y="89302"/>
                </a:lnTo>
                <a:lnTo>
                  <a:pt x="350322" y="83347"/>
                </a:lnTo>
                <a:lnTo>
                  <a:pt x="361296" y="78385"/>
                </a:lnTo>
                <a:lnTo>
                  <a:pt x="371591" y="74085"/>
                </a:lnTo>
                <a:lnTo>
                  <a:pt x="381436" y="70226"/>
                </a:lnTo>
                <a:lnTo>
                  <a:pt x="389984" y="66661"/>
                </a:lnTo>
                <a:lnTo>
                  <a:pt x="404781" y="60054"/>
                </a:lnTo>
                <a:lnTo>
                  <a:pt x="419533" y="55497"/>
                </a:lnTo>
                <a:lnTo>
                  <a:pt x="422336" y="53865"/>
                </a:lnTo>
                <a:lnTo>
                  <a:pt x="424204" y="51785"/>
                </a:lnTo>
                <a:lnTo>
                  <a:pt x="427203" y="46058"/>
                </a:lnTo>
                <a:lnTo>
                  <a:pt x="426456" y="45588"/>
                </a:lnTo>
                <a:lnTo>
                  <a:pt x="422977" y="45066"/>
                </a:lnTo>
                <a:lnTo>
                  <a:pt x="415472" y="47480"/>
                </a:lnTo>
                <a:lnTo>
                  <a:pt x="404519" y="51860"/>
                </a:lnTo>
                <a:lnTo>
                  <a:pt x="389720" y="57114"/>
                </a:lnTo>
                <a:lnTo>
                  <a:pt x="381602" y="60896"/>
                </a:lnTo>
                <a:lnTo>
                  <a:pt x="373210" y="65402"/>
                </a:lnTo>
                <a:lnTo>
                  <a:pt x="364635" y="70390"/>
                </a:lnTo>
                <a:lnTo>
                  <a:pt x="353953" y="75700"/>
                </a:lnTo>
                <a:lnTo>
                  <a:pt x="341864" y="81225"/>
                </a:lnTo>
                <a:lnTo>
                  <a:pt x="328840" y="86892"/>
                </a:lnTo>
                <a:lnTo>
                  <a:pt x="303771" y="98480"/>
                </a:lnTo>
                <a:lnTo>
                  <a:pt x="291526" y="104349"/>
                </a:lnTo>
                <a:lnTo>
                  <a:pt x="278395" y="111238"/>
                </a:lnTo>
                <a:lnTo>
                  <a:pt x="237179" y="134163"/>
                </a:lnTo>
                <a:lnTo>
                  <a:pt x="211714" y="147602"/>
                </a:lnTo>
                <a:lnTo>
                  <a:pt x="199362" y="154955"/>
                </a:lnTo>
                <a:lnTo>
                  <a:pt x="187154" y="162835"/>
                </a:lnTo>
                <a:lnTo>
                  <a:pt x="175041" y="171065"/>
                </a:lnTo>
                <a:lnTo>
                  <a:pt x="162995" y="178535"/>
                </a:lnTo>
                <a:lnTo>
                  <a:pt x="150990" y="185500"/>
                </a:lnTo>
                <a:lnTo>
                  <a:pt x="139013" y="192127"/>
                </a:lnTo>
                <a:lnTo>
                  <a:pt x="128049" y="198530"/>
                </a:lnTo>
                <a:lnTo>
                  <a:pt x="99374" y="216030"/>
                </a:lnTo>
                <a:lnTo>
                  <a:pt x="84582" y="224337"/>
                </a:lnTo>
                <a:lnTo>
                  <a:pt x="74033" y="228689"/>
                </a:lnTo>
                <a:lnTo>
                  <a:pt x="63914" y="231484"/>
                </a:lnTo>
                <a:lnTo>
                  <a:pt x="64077" y="230721"/>
                </a:lnTo>
                <a:lnTo>
                  <a:pt x="69052" y="223915"/>
                </a:lnTo>
                <a:lnTo>
                  <a:pt x="71476" y="219722"/>
                </a:lnTo>
                <a:lnTo>
                  <a:pt x="74085" y="214942"/>
                </a:lnTo>
                <a:lnTo>
                  <a:pt x="77811" y="209771"/>
                </a:lnTo>
                <a:lnTo>
                  <a:pt x="82280" y="204340"/>
                </a:lnTo>
                <a:lnTo>
                  <a:pt x="87247" y="198734"/>
                </a:lnTo>
                <a:lnTo>
                  <a:pt x="94531" y="193013"/>
                </a:lnTo>
                <a:lnTo>
                  <a:pt x="103361" y="187215"/>
                </a:lnTo>
                <a:lnTo>
                  <a:pt x="113221" y="181364"/>
                </a:lnTo>
                <a:lnTo>
                  <a:pt x="122773" y="174488"/>
                </a:lnTo>
                <a:lnTo>
                  <a:pt x="132121" y="166927"/>
                </a:lnTo>
                <a:lnTo>
                  <a:pt x="141333" y="158909"/>
                </a:lnTo>
                <a:lnTo>
                  <a:pt x="152442" y="151580"/>
                </a:lnTo>
                <a:lnTo>
                  <a:pt x="164812" y="144710"/>
                </a:lnTo>
                <a:lnTo>
                  <a:pt x="178027" y="138145"/>
                </a:lnTo>
                <a:lnTo>
                  <a:pt x="190809" y="130792"/>
                </a:lnTo>
                <a:lnTo>
                  <a:pt x="203305" y="122913"/>
                </a:lnTo>
                <a:lnTo>
                  <a:pt x="215606" y="114684"/>
                </a:lnTo>
                <a:lnTo>
                  <a:pt x="228775" y="107214"/>
                </a:lnTo>
                <a:lnTo>
                  <a:pt x="242520" y="100249"/>
                </a:lnTo>
                <a:lnTo>
                  <a:pt x="256650" y="93622"/>
                </a:lnTo>
                <a:lnTo>
                  <a:pt x="285594" y="80966"/>
                </a:lnTo>
                <a:lnTo>
                  <a:pt x="300265" y="74814"/>
                </a:lnTo>
                <a:lnTo>
                  <a:pt x="314019" y="68727"/>
                </a:lnTo>
                <a:lnTo>
                  <a:pt x="339896" y="56673"/>
                </a:lnTo>
                <a:lnTo>
                  <a:pt x="351365" y="51673"/>
                </a:lnTo>
                <a:lnTo>
                  <a:pt x="361991" y="47347"/>
                </a:lnTo>
                <a:lnTo>
                  <a:pt x="372056" y="43471"/>
                </a:lnTo>
                <a:lnTo>
                  <a:pt x="381744" y="38903"/>
                </a:lnTo>
                <a:lnTo>
                  <a:pt x="391184" y="33873"/>
                </a:lnTo>
                <a:lnTo>
                  <a:pt x="400456" y="28535"/>
                </a:lnTo>
                <a:lnTo>
                  <a:pt x="413408" y="22604"/>
                </a:lnTo>
                <a:lnTo>
                  <a:pt x="422475" y="18976"/>
                </a:lnTo>
                <a:lnTo>
                  <a:pt x="433164" y="12347"/>
                </a:lnTo>
                <a:lnTo>
                  <a:pt x="443957" y="9380"/>
                </a:lnTo>
                <a:lnTo>
                  <a:pt x="443585" y="10222"/>
                </a:lnTo>
                <a:lnTo>
                  <a:pt x="435850" y="18703"/>
                </a:lnTo>
                <a:lnTo>
                  <a:pt x="433214" y="21398"/>
                </a:lnTo>
                <a:lnTo>
                  <a:pt x="422339" y="27038"/>
                </a:lnTo>
                <a:lnTo>
                  <a:pt x="407572" y="33845"/>
                </a:lnTo>
                <a:lnTo>
                  <a:pt x="399463" y="38439"/>
                </a:lnTo>
                <a:lnTo>
                  <a:pt x="391077" y="43485"/>
                </a:lnTo>
                <a:lnTo>
                  <a:pt x="381513" y="48834"/>
                </a:lnTo>
                <a:lnTo>
                  <a:pt x="360291" y="60068"/>
                </a:lnTo>
                <a:lnTo>
                  <a:pt x="349069" y="66834"/>
                </a:lnTo>
                <a:lnTo>
                  <a:pt x="337616" y="74322"/>
                </a:lnTo>
                <a:lnTo>
                  <a:pt x="326006" y="82290"/>
                </a:lnTo>
                <a:lnTo>
                  <a:pt x="299864" y="99081"/>
                </a:lnTo>
                <a:lnTo>
                  <a:pt x="285940" y="107726"/>
                </a:lnTo>
                <a:lnTo>
                  <a:pt x="272684" y="115473"/>
                </a:lnTo>
                <a:lnTo>
                  <a:pt x="259874" y="122623"/>
                </a:lnTo>
                <a:lnTo>
                  <a:pt x="247360" y="129373"/>
                </a:lnTo>
                <a:lnTo>
                  <a:pt x="235045" y="136851"/>
                </a:lnTo>
                <a:lnTo>
                  <a:pt x="222862" y="144812"/>
                </a:lnTo>
                <a:lnTo>
                  <a:pt x="210766" y="153096"/>
                </a:lnTo>
                <a:lnTo>
                  <a:pt x="186732" y="170238"/>
                </a:lnTo>
                <a:lnTo>
                  <a:pt x="163799" y="186786"/>
                </a:lnTo>
                <a:lnTo>
                  <a:pt x="143675" y="200755"/>
                </a:lnTo>
                <a:lnTo>
                  <a:pt x="135131" y="206267"/>
                </a:lnTo>
                <a:lnTo>
                  <a:pt x="120338" y="215036"/>
                </a:lnTo>
                <a:lnTo>
                  <a:pt x="109790" y="222241"/>
                </a:lnTo>
                <a:lnTo>
                  <a:pt x="101792" y="227758"/>
                </a:lnTo>
                <a:lnTo>
                  <a:pt x="93691" y="230864"/>
                </a:lnTo>
                <a:lnTo>
                  <a:pt x="93862" y="231300"/>
                </a:lnTo>
                <a:lnTo>
                  <a:pt x="94969" y="231590"/>
                </a:lnTo>
                <a:lnTo>
                  <a:pt x="96699" y="229800"/>
                </a:lnTo>
                <a:lnTo>
                  <a:pt x="101271" y="222519"/>
                </a:lnTo>
                <a:lnTo>
                  <a:pt x="104873" y="217799"/>
                </a:lnTo>
                <a:lnTo>
                  <a:pt x="109262" y="212668"/>
                </a:lnTo>
                <a:lnTo>
                  <a:pt x="114175" y="207263"/>
                </a:lnTo>
                <a:lnTo>
                  <a:pt x="121423" y="200683"/>
                </a:lnTo>
                <a:lnTo>
                  <a:pt x="130228" y="193320"/>
                </a:lnTo>
                <a:lnTo>
                  <a:pt x="140071" y="185435"/>
                </a:lnTo>
                <a:lnTo>
                  <a:pt x="150606" y="178193"/>
                </a:lnTo>
                <a:lnTo>
                  <a:pt x="161603" y="171381"/>
                </a:lnTo>
                <a:lnTo>
                  <a:pt x="172906" y="164856"/>
                </a:lnTo>
                <a:lnTo>
                  <a:pt x="184417" y="156537"/>
                </a:lnTo>
                <a:lnTo>
                  <a:pt x="196062" y="147022"/>
                </a:lnTo>
                <a:lnTo>
                  <a:pt x="207798" y="136710"/>
                </a:lnTo>
                <a:lnTo>
                  <a:pt x="220590" y="127851"/>
                </a:lnTo>
                <a:lnTo>
                  <a:pt x="234083" y="119960"/>
                </a:lnTo>
                <a:lnTo>
                  <a:pt x="248046" y="112716"/>
                </a:lnTo>
                <a:lnTo>
                  <a:pt x="276803" y="96729"/>
                </a:lnTo>
                <a:lnTo>
                  <a:pt x="291425" y="88298"/>
                </a:lnTo>
                <a:lnTo>
                  <a:pt x="306139" y="80693"/>
                </a:lnTo>
                <a:lnTo>
                  <a:pt x="320915" y="73640"/>
                </a:lnTo>
                <a:lnTo>
                  <a:pt x="349582" y="60510"/>
                </a:lnTo>
                <a:lnTo>
                  <a:pt x="375567" y="48060"/>
                </a:lnTo>
                <a:lnTo>
                  <a:pt x="387066" y="42954"/>
                </a:lnTo>
                <a:lnTo>
                  <a:pt x="397711" y="38558"/>
                </a:lnTo>
                <a:lnTo>
                  <a:pt x="407788" y="34635"/>
                </a:lnTo>
                <a:lnTo>
                  <a:pt x="426931" y="27630"/>
                </a:lnTo>
                <a:lnTo>
                  <a:pt x="436207" y="24373"/>
                </a:lnTo>
                <a:lnTo>
                  <a:pt x="444378" y="22202"/>
                </a:lnTo>
                <a:lnTo>
                  <a:pt x="458754" y="19790"/>
                </a:lnTo>
                <a:lnTo>
                  <a:pt x="473270" y="18431"/>
                </a:lnTo>
                <a:lnTo>
                  <a:pt x="480848" y="17909"/>
                </a:lnTo>
                <a:lnTo>
                  <a:pt x="476616" y="22615"/>
                </a:lnTo>
                <a:lnTo>
                  <a:pt x="464326" y="30293"/>
                </a:lnTo>
                <a:lnTo>
                  <a:pt x="453714" y="35953"/>
                </a:lnTo>
                <a:lnTo>
                  <a:pt x="388096" y="68997"/>
                </a:lnTo>
                <a:lnTo>
                  <a:pt x="375553" y="75764"/>
                </a:lnTo>
                <a:lnTo>
                  <a:pt x="348373" y="91220"/>
                </a:lnTo>
                <a:lnTo>
                  <a:pt x="260887" y="143043"/>
                </a:lnTo>
                <a:lnTo>
                  <a:pt x="246050" y="150925"/>
                </a:lnTo>
                <a:lnTo>
                  <a:pt x="231191" y="158163"/>
                </a:lnTo>
                <a:lnTo>
                  <a:pt x="216319" y="164974"/>
                </a:lnTo>
                <a:lnTo>
                  <a:pt x="202432" y="172490"/>
                </a:lnTo>
                <a:lnTo>
                  <a:pt x="189201" y="180478"/>
                </a:lnTo>
                <a:lnTo>
                  <a:pt x="144163" y="209944"/>
                </a:lnTo>
                <a:lnTo>
                  <a:pt x="134462" y="215369"/>
                </a:lnTo>
                <a:lnTo>
                  <a:pt x="125015" y="219977"/>
                </a:lnTo>
                <a:lnTo>
                  <a:pt x="115736" y="224043"/>
                </a:lnTo>
                <a:lnTo>
                  <a:pt x="102780" y="231205"/>
                </a:lnTo>
                <a:lnTo>
                  <a:pt x="97934" y="234503"/>
                </a:lnTo>
                <a:lnTo>
                  <a:pt x="87252" y="238169"/>
                </a:lnTo>
                <a:lnTo>
                  <a:pt x="70362" y="241102"/>
                </a:lnTo>
              </a:path>
            </a:pathLst>
          </a:custGeom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MARTInkAnnotation185"/>
          <p:cNvSpPr/>
          <p:nvPr/>
        </p:nvSpPr>
        <p:spPr>
          <a:xfrm>
            <a:off x="7960050" y="3144226"/>
            <a:ext cx="330187" cy="624103"/>
          </a:xfrm>
          <a:custGeom>
            <a:avLst/>
            <a:gdLst/>
            <a:ahLst/>
            <a:cxnLst/>
            <a:rect l="0" t="0" r="0" b="0"/>
            <a:pathLst>
              <a:path w="330187" h="624103">
                <a:moveTo>
                  <a:pt x="0" y="624102"/>
                </a:moveTo>
                <a:lnTo>
                  <a:pt x="0" y="611673"/>
                </a:lnTo>
                <a:lnTo>
                  <a:pt x="993" y="608870"/>
                </a:lnTo>
                <a:lnTo>
                  <a:pt x="9724" y="594598"/>
                </a:lnTo>
                <a:lnTo>
                  <a:pt x="12443" y="589549"/>
                </a:lnTo>
                <a:lnTo>
                  <a:pt x="15463" y="578649"/>
                </a:lnTo>
                <a:lnTo>
                  <a:pt x="17798" y="566197"/>
                </a:lnTo>
                <a:lnTo>
                  <a:pt x="22148" y="550741"/>
                </a:lnTo>
                <a:lnTo>
                  <a:pt x="30180" y="525305"/>
                </a:lnTo>
                <a:lnTo>
                  <a:pt x="47711" y="472247"/>
                </a:lnTo>
                <a:lnTo>
                  <a:pt x="51673" y="462342"/>
                </a:lnTo>
                <a:lnTo>
                  <a:pt x="56301" y="451769"/>
                </a:lnTo>
                <a:lnTo>
                  <a:pt x="66739" y="429439"/>
                </a:lnTo>
                <a:lnTo>
                  <a:pt x="148995" y="263934"/>
                </a:lnTo>
                <a:lnTo>
                  <a:pt x="154953" y="253021"/>
                </a:lnTo>
                <a:lnTo>
                  <a:pt x="160912" y="242769"/>
                </a:lnTo>
                <a:lnTo>
                  <a:pt x="172830" y="223441"/>
                </a:lnTo>
                <a:lnTo>
                  <a:pt x="196667" y="186779"/>
                </a:lnTo>
                <a:lnTo>
                  <a:pt x="202627" y="177772"/>
                </a:lnTo>
                <a:lnTo>
                  <a:pt x="211897" y="162472"/>
                </a:lnTo>
                <a:lnTo>
                  <a:pt x="220322" y="149058"/>
                </a:lnTo>
                <a:lnTo>
                  <a:pt x="225350" y="142703"/>
                </a:lnTo>
                <a:lnTo>
                  <a:pt x="235241" y="131342"/>
                </a:lnTo>
                <a:lnTo>
                  <a:pt x="245400" y="119368"/>
                </a:lnTo>
                <a:lnTo>
                  <a:pt x="249658" y="108112"/>
                </a:lnTo>
                <a:lnTo>
                  <a:pt x="249874" y="108460"/>
                </a:lnTo>
                <a:lnTo>
                  <a:pt x="250113" y="111493"/>
                </a:lnTo>
                <a:lnTo>
                  <a:pt x="249183" y="113691"/>
                </a:lnTo>
                <a:lnTo>
                  <a:pt x="242136" y="123509"/>
                </a:lnTo>
                <a:lnTo>
                  <a:pt x="211111" y="169425"/>
                </a:lnTo>
                <a:lnTo>
                  <a:pt x="199445" y="186874"/>
                </a:lnTo>
                <a:lnTo>
                  <a:pt x="193553" y="196687"/>
                </a:lnTo>
                <a:lnTo>
                  <a:pt x="187638" y="207198"/>
                </a:lnTo>
                <a:lnTo>
                  <a:pt x="181708" y="218173"/>
                </a:lnTo>
                <a:lnTo>
                  <a:pt x="174776" y="229459"/>
                </a:lnTo>
                <a:lnTo>
                  <a:pt x="167174" y="240953"/>
                </a:lnTo>
                <a:lnTo>
                  <a:pt x="159126" y="252582"/>
                </a:lnTo>
                <a:lnTo>
                  <a:pt x="151775" y="264305"/>
                </a:lnTo>
                <a:lnTo>
                  <a:pt x="144887" y="276089"/>
                </a:lnTo>
                <a:lnTo>
                  <a:pt x="130944" y="300757"/>
                </a:lnTo>
                <a:lnTo>
                  <a:pt x="114813" y="328258"/>
                </a:lnTo>
                <a:lnTo>
                  <a:pt x="107334" y="341544"/>
                </a:lnTo>
                <a:lnTo>
                  <a:pt x="93725" y="366890"/>
                </a:lnTo>
                <a:lnTo>
                  <a:pt x="87316" y="378213"/>
                </a:lnTo>
                <a:lnTo>
                  <a:pt x="81056" y="388738"/>
                </a:lnTo>
                <a:lnTo>
                  <a:pt x="74896" y="398732"/>
                </a:lnTo>
                <a:lnTo>
                  <a:pt x="65403" y="415128"/>
                </a:lnTo>
                <a:lnTo>
                  <a:pt x="57873" y="428037"/>
                </a:lnTo>
                <a:lnTo>
                  <a:pt x="48050" y="440883"/>
                </a:lnTo>
                <a:lnTo>
                  <a:pt x="41883" y="447752"/>
                </a:lnTo>
                <a:lnTo>
                  <a:pt x="39842" y="448988"/>
                </a:lnTo>
                <a:lnTo>
                  <a:pt x="38480" y="448820"/>
                </a:lnTo>
                <a:lnTo>
                  <a:pt x="37573" y="447716"/>
                </a:lnTo>
                <a:lnTo>
                  <a:pt x="36968" y="445988"/>
                </a:lnTo>
                <a:lnTo>
                  <a:pt x="36296" y="441422"/>
                </a:lnTo>
                <a:lnTo>
                  <a:pt x="38646" y="433439"/>
                </a:lnTo>
                <a:lnTo>
                  <a:pt x="45552" y="417789"/>
                </a:lnTo>
                <a:lnTo>
                  <a:pt x="56539" y="395292"/>
                </a:lnTo>
                <a:lnTo>
                  <a:pt x="61532" y="385241"/>
                </a:lnTo>
                <a:lnTo>
                  <a:pt x="69727" y="366137"/>
                </a:lnTo>
                <a:lnTo>
                  <a:pt x="73303" y="356875"/>
                </a:lnTo>
                <a:lnTo>
                  <a:pt x="78667" y="345740"/>
                </a:lnTo>
                <a:lnTo>
                  <a:pt x="85223" y="333355"/>
                </a:lnTo>
                <a:lnTo>
                  <a:pt x="99459" y="307357"/>
                </a:lnTo>
                <a:lnTo>
                  <a:pt x="112409" y="282574"/>
                </a:lnTo>
                <a:lnTo>
                  <a:pt x="127435" y="255684"/>
                </a:lnTo>
                <a:lnTo>
                  <a:pt x="135613" y="241568"/>
                </a:lnTo>
                <a:lnTo>
                  <a:pt x="144046" y="228188"/>
                </a:lnTo>
                <a:lnTo>
                  <a:pt x="152647" y="215300"/>
                </a:lnTo>
                <a:lnTo>
                  <a:pt x="170150" y="190396"/>
                </a:lnTo>
                <a:lnTo>
                  <a:pt x="187862" y="166099"/>
                </a:lnTo>
                <a:lnTo>
                  <a:pt x="195763" y="154063"/>
                </a:lnTo>
                <a:lnTo>
                  <a:pt x="203018" y="142071"/>
                </a:lnTo>
                <a:lnTo>
                  <a:pt x="209841" y="130107"/>
                </a:lnTo>
                <a:lnTo>
                  <a:pt x="217370" y="118162"/>
                </a:lnTo>
                <a:lnTo>
                  <a:pt x="225368" y="106231"/>
                </a:lnTo>
                <a:lnTo>
                  <a:pt x="233680" y="94307"/>
                </a:lnTo>
                <a:lnTo>
                  <a:pt x="242202" y="84374"/>
                </a:lnTo>
                <a:lnTo>
                  <a:pt x="250862" y="75768"/>
                </a:lnTo>
                <a:lnTo>
                  <a:pt x="259615" y="68046"/>
                </a:lnTo>
                <a:lnTo>
                  <a:pt x="267438" y="59921"/>
                </a:lnTo>
                <a:lnTo>
                  <a:pt x="274639" y="51528"/>
                </a:lnTo>
                <a:lnTo>
                  <a:pt x="281427" y="42956"/>
                </a:lnTo>
                <a:lnTo>
                  <a:pt x="287939" y="36249"/>
                </a:lnTo>
                <a:lnTo>
                  <a:pt x="294266" y="30786"/>
                </a:lnTo>
                <a:lnTo>
                  <a:pt x="300471" y="26151"/>
                </a:lnTo>
                <a:lnTo>
                  <a:pt x="310013" y="15711"/>
                </a:lnTo>
                <a:lnTo>
                  <a:pt x="313949" y="10148"/>
                </a:lnTo>
                <a:lnTo>
                  <a:pt x="317566" y="6440"/>
                </a:lnTo>
                <a:lnTo>
                  <a:pt x="320970" y="3968"/>
                </a:lnTo>
                <a:lnTo>
                  <a:pt x="328826" y="0"/>
                </a:lnTo>
                <a:lnTo>
                  <a:pt x="329471" y="667"/>
                </a:lnTo>
                <a:lnTo>
                  <a:pt x="330186" y="4053"/>
                </a:lnTo>
                <a:lnTo>
                  <a:pt x="329384" y="6346"/>
                </a:lnTo>
                <a:lnTo>
                  <a:pt x="320960" y="19799"/>
                </a:lnTo>
                <a:lnTo>
                  <a:pt x="312625" y="38252"/>
                </a:lnTo>
                <a:lnTo>
                  <a:pt x="304821" y="55154"/>
                </a:lnTo>
                <a:lnTo>
                  <a:pt x="298569" y="65217"/>
                </a:lnTo>
                <a:lnTo>
                  <a:pt x="271867" y="105144"/>
                </a:lnTo>
                <a:lnTo>
                  <a:pt x="256908" y="126225"/>
                </a:lnTo>
                <a:lnTo>
                  <a:pt x="248747" y="137402"/>
                </a:lnTo>
                <a:lnTo>
                  <a:pt x="240326" y="149815"/>
                </a:lnTo>
                <a:lnTo>
                  <a:pt x="214240" y="189995"/>
                </a:lnTo>
                <a:lnTo>
                  <a:pt x="196531" y="215199"/>
                </a:lnTo>
                <a:lnTo>
                  <a:pt x="187637" y="228469"/>
                </a:lnTo>
                <a:lnTo>
                  <a:pt x="160882" y="269855"/>
                </a:lnTo>
                <a:lnTo>
                  <a:pt x="143019" y="295341"/>
                </a:lnTo>
                <a:lnTo>
                  <a:pt x="135077" y="308685"/>
                </a:lnTo>
                <a:lnTo>
                  <a:pt x="127795" y="322543"/>
                </a:lnTo>
                <a:lnTo>
                  <a:pt x="120955" y="336742"/>
                </a:lnTo>
                <a:lnTo>
                  <a:pt x="113415" y="349185"/>
                </a:lnTo>
                <a:lnTo>
                  <a:pt x="105407" y="360457"/>
                </a:lnTo>
                <a:lnTo>
                  <a:pt x="97089" y="370947"/>
                </a:lnTo>
                <a:lnTo>
                  <a:pt x="89559" y="380918"/>
                </a:lnTo>
                <a:lnTo>
                  <a:pt x="75892" y="399934"/>
                </a:lnTo>
                <a:lnTo>
                  <a:pt x="65846" y="415662"/>
                </a:lnTo>
                <a:lnTo>
                  <a:pt x="58069" y="428274"/>
                </a:lnTo>
                <a:lnTo>
                  <a:pt x="49101" y="439961"/>
                </a:lnTo>
                <a:lnTo>
                  <a:pt x="46655" y="443043"/>
                </a:lnTo>
                <a:lnTo>
                  <a:pt x="46002" y="442872"/>
                </a:lnTo>
                <a:lnTo>
                  <a:pt x="45567" y="441766"/>
                </a:lnTo>
                <a:lnTo>
                  <a:pt x="44869" y="432862"/>
                </a:lnTo>
                <a:lnTo>
                  <a:pt x="49494" y="414972"/>
                </a:lnTo>
                <a:lnTo>
                  <a:pt x="57155" y="390820"/>
                </a:lnTo>
                <a:lnTo>
                  <a:pt x="59955" y="381268"/>
                </a:lnTo>
                <a:lnTo>
                  <a:pt x="65715" y="360071"/>
                </a:lnTo>
                <a:lnTo>
                  <a:pt x="70629" y="348863"/>
                </a:lnTo>
                <a:lnTo>
                  <a:pt x="76885" y="337421"/>
                </a:lnTo>
                <a:lnTo>
                  <a:pt x="84034" y="325825"/>
                </a:lnTo>
                <a:lnTo>
                  <a:pt x="90787" y="314126"/>
                </a:lnTo>
                <a:lnTo>
                  <a:pt x="103588" y="290543"/>
                </a:lnTo>
                <a:lnTo>
                  <a:pt x="110776" y="278698"/>
                </a:lnTo>
                <a:lnTo>
                  <a:pt x="118548" y="266832"/>
                </a:lnTo>
                <a:lnTo>
                  <a:pt x="126709" y="254953"/>
                </a:lnTo>
                <a:lnTo>
                  <a:pt x="134137" y="243066"/>
                </a:lnTo>
                <a:lnTo>
                  <a:pt x="141074" y="231171"/>
                </a:lnTo>
                <a:lnTo>
                  <a:pt x="147687" y="219273"/>
                </a:lnTo>
                <a:lnTo>
                  <a:pt x="155074" y="207372"/>
                </a:lnTo>
                <a:lnTo>
                  <a:pt x="162979" y="195469"/>
                </a:lnTo>
                <a:lnTo>
                  <a:pt x="198742" y="143074"/>
                </a:lnTo>
                <a:lnTo>
                  <a:pt x="211165" y="124561"/>
                </a:lnTo>
                <a:lnTo>
                  <a:pt x="218252" y="115457"/>
                </a:lnTo>
                <a:lnTo>
                  <a:pt x="225955" y="106412"/>
                </a:lnTo>
                <a:lnTo>
                  <a:pt x="241470" y="89416"/>
                </a:lnTo>
                <a:lnTo>
                  <a:pt x="254987" y="75247"/>
                </a:lnTo>
                <a:lnTo>
                  <a:pt x="264967" y="62336"/>
                </a:lnTo>
                <a:lnTo>
                  <a:pt x="272714" y="50975"/>
                </a:lnTo>
                <a:lnTo>
                  <a:pt x="279467" y="42618"/>
                </a:lnTo>
                <a:lnTo>
                  <a:pt x="282659" y="39993"/>
                </a:lnTo>
                <a:lnTo>
                  <a:pt x="285780" y="38242"/>
                </a:lnTo>
                <a:lnTo>
                  <a:pt x="291897" y="36298"/>
                </a:lnTo>
                <a:lnTo>
                  <a:pt x="302159" y="34947"/>
                </a:lnTo>
                <a:lnTo>
                  <a:pt x="301760" y="35871"/>
                </a:lnTo>
                <a:lnTo>
                  <a:pt x="295002" y="43672"/>
                </a:lnTo>
              </a:path>
            </a:pathLst>
          </a:custGeom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MARTInkAnnotation186"/>
          <p:cNvSpPr/>
          <p:nvPr/>
        </p:nvSpPr>
        <p:spPr>
          <a:xfrm>
            <a:off x="6994713" y="2830830"/>
            <a:ext cx="61175" cy="97685"/>
          </a:xfrm>
          <a:custGeom>
            <a:avLst/>
            <a:gdLst/>
            <a:ahLst/>
            <a:cxnLst/>
            <a:rect l="0" t="0" r="0" b="0"/>
            <a:pathLst>
              <a:path w="61175" h="97685">
                <a:moveTo>
                  <a:pt x="35635" y="35599"/>
                </a:moveTo>
                <a:lnTo>
                  <a:pt x="30485" y="35599"/>
                </a:lnTo>
                <a:lnTo>
                  <a:pt x="32683" y="35599"/>
                </a:lnTo>
                <a:lnTo>
                  <a:pt x="26703" y="35599"/>
                </a:lnTo>
                <a:lnTo>
                  <a:pt x="26696" y="43287"/>
                </a:lnTo>
                <a:lnTo>
                  <a:pt x="25702" y="44693"/>
                </a:lnTo>
                <a:lnTo>
                  <a:pt x="24046" y="46623"/>
                </a:lnTo>
                <a:lnTo>
                  <a:pt x="21950" y="48902"/>
                </a:lnTo>
                <a:lnTo>
                  <a:pt x="20551" y="51413"/>
                </a:lnTo>
                <a:lnTo>
                  <a:pt x="19620" y="54079"/>
                </a:lnTo>
                <a:lnTo>
                  <a:pt x="18998" y="56849"/>
                </a:lnTo>
                <a:lnTo>
                  <a:pt x="17591" y="58695"/>
                </a:lnTo>
                <a:lnTo>
                  <a:pt x="15659" y="59926"/>
                </a:lnTo>
                <a:lnTo>
                  <a:pt x="13378" y="60747"/>
                </a:lnTo>
                <a:lnTo>
                  <a:pt x="11857" y="62286"/>
                </a:lnTo>
                <a:lnTo>
                  <a:pt x="10843" y="64304"/>
                </a:lnTo>
                <a:lnTo>
                  <a:pt x="8851" y="71196"/>
                </a:lnTo>
                <a:lnTo>
                  <a:pt x="8819" y="63619"/>
                </a:lnTo>
                <a:lnTo>
                  <a:pt x="9811" y="62216"/>
                </a:lnTo>
                <a:lnTo>
                  <a:pt x="11467" y="60289"/>
                </a:lnTo>
                <a:lnTo>
                  <a:pt x="13563" y="58013"/>
                </a:lnTo>
                <a:lnTo>
                  <a:pt x="18541" y="52837"/>
                </a:lnTo>
                <a:lnTo>
                  <a:pt x="21259" y="50067"/>
                </a:lnTo>
                <a:lnTo>
                  <a:pt x="23071" y="47229"/>
                </a:lnTo>
                <a:lnTo>
                  <a:pt x="24279" y="44345"/>
                </a:lnTo>
                <a:lnTo>
                  <a:pt x="25084" y="41429"/>
                </a:lnTo>
                <a:lnTo>
                  <a:pt x="26615" y="38494"/>
                </a:lnTo>
                <a:lnTo>
                  <a:pt x="28628" y="35545"/>
                </a:lnTo>
                <a:lnTo>
                  <a:pt x="30963" y="32586"/>
                </a:lnTo>
                <a:lnTo>
                  <a:pt x="33514" y="30614"/>
                </a:lnTo>
                <a:lnTo>
                  <a:pt x="36208" y="29299"/>
                </a:lnTo>
                <a:lnTo>
                  <a:pt x="44085" y="26823"/>
                </a:lnTo>
                <a:lnTo>
                  <a:pt x="45241" y="26772"/>
                </a:lnTo>
                <a:lnTo>
                  <a:pt x="52228" y="26683"/>
                </a:lnTo>
                <a:lnTo>
                  <a:pt x="51663" y="27671"/>
                </a:lnTo>
                <a:lnTo>
                  <a:pt x="50294" y="29322"/>
                </a:lnTo>
                <a:lnTo>
                  <a:pt x="48387" y="31414"/>
                </a:lnTo>
                <a:lnTo>
                  <a:pt x="47116" y="33801"/>
                </a:lnTo>
                <a:lnTo>
                  <a:pt x="46269" y="36385"/>
                </a:lnTo>
                <a:lnTo>
                  <a:pt x="45704" y="39100"/>
                </a:lnTo>
                <a:lnTo>
                  <a:pt x="44334" y="41902"/>
                </a:lnTo>
                <a:lnTo>
                  <a:pt x="42428" y="44761"/>
                </a:lnTo>
                <a:lnTo>
                  <a:pt x="40163" y="47661"/>
                </a:lnTo>
                <a:lnTo>
                  <a:pt x="38653" y="50585"/>
                </a:lnTo>
                <a:lnTo>
                  <a:pt x="37647" y="53527"/>
                </a:lnTo>
                <a:lnTo>
                  <a:pt x="36977" y="56481"/>
                </a:lnTo>
                <a:lnTo>
                  <a:pt x="35536" y="58450"/>
                </a:lnTo>
                <a:lnTo>
                  <a:pt x="33582" y="59763"/>
                </a:lnTo>
                <a:lnTo>
                  <a:pt x="26705" y="62384"/>
                </a:lnTo>
                <a:lnTo>
                  <a:pt x="31444" y="57646"/>
                </a:lnTo>
                <a:lnTo>
                  <a:pt x="32841" y="55258"/>
                </a:lnTo>
                <a:lnTo>
                  <a:pt x="33772" y="52674"/>
                </a:lnTo>
                <a:lnTo>
                  <a:pt x="35267" y="46138"/>
                </a:lnTo>
                <a:lnTo>
                  <a:pt x="36383" y="44609"/>
                </a:lnTo>
                <a:lnTo>
                  <a:pt x="38119" y="42598"/>
                </a:lnTo>
                <a:lnTo>
                  <a:pt x="44196" y="36009"/>
                </a:lnTo>
                <a:lnTo>
                  <a:pt x="45316" y="35872"/>
                </a:lnTo>
                <a:lnTo>
                  <a:pt x="47054" y="35781"/>
                </a:lnTo>
                <a:lnTo>
                  <a:pt x="49207" y="35721"/>
                </a:lnTo>
                <a:lnTo>
                  <a:pt x="49650" y="36672"/>
                </a:lnTo>
                <a:lnTo>
                  <a:pt x="48951" y="38299"/>
                </a:lnTo>
                <a:lnTo>
                  <a:pt x="45438" y="43298"/>
                </a:lnTo>
                <a:lnTo>
                  <a:pt x="45150" y="44701"/>
                </a:lnTo>
                <a:lnTo>
                  <a:pt x="44958" y="46628"/>
                </a:lnTo>
                <a:lnTo>
                  <a:pt x="44830" y="48905"/>
                </a:lnTo>
                <a:lnTo>
                  <a:pt x="43751" y="51415"/>
                </a:lnTo>
                <a:lnTo>
                  <a:pt x="42039" y="54080"/>
                </a:lnTo>
                <a:lnTo>
                  <a:pt x="39904" y="56850"/>
                </a:lnTo>
                <a:lnTo>
                  <a:pt x="37487" y="60680"/>
                </a:lnTo>
                <a:lnTo>
                  <a:pt x="34883" y="65218"/>
                </a:lnTo>
                <a:lnTo>
                  <a:pt x="32154" y="70228"/>
                </a:lnTo>
                <a:lnTo>
                  <a:pt x="29341" y="74560"/>
                </a:lnTo>
                <a:lnTo>
                  <a:pt x="26473" y="78440"/>
                </a:lnTo>
                <a:lnTo>
                  <a:pt x="19478" y="87057"/>
                </a:lnTo>
                <a:lnTo>
                  <a:pt x="17910" y="88756"/>
                </a:lnTo>
                <a:lnTo>
                  <a:pt x="9230" y="97684"/>
                </a:lnTo>
                <a:lnTo>
                  <a:pt x="9000" y="95273"/>
                </a:lnTo>
                <a:lnTo>
                  <a:pt x="8938" y="93241"/>
                </a:lnTo>
                <a:lnTo>
                  <a:pt x="9892" y="90894"/>
                </a:lnTo>
                <a:lnTo>
                  <a:pt x="11519" y="88338"/>
                </a:lnTo>
                <a:lnTo>
                  <a:pt x="13598" y="85641"/>
                </a:lnTo>
                <a:lnTo>
                  <a:pt x="15977" y="81859"/>
                </a:lnTo>
                <a:lnTo>
                  <a:pt x="18557" y="77353"/>
                </a:lnTo>
                <a:lnTo>
                  <a:pt x="21269" y="72365"/>
                </a:lnTo>
                <a:lnTo>
                  <a:pt x="23078" y="68047"/>
                </a:lnTo>
                <a:lnTo>
                  <a:pt x="24284" y="64177"/>
                </a:lnTo>
                <a:lnTo>
                  <a:pt x="25087" y="60604"/>
                </a:lnTo>
                <a:lnTo>
                  <a:pt x="26617" y="57230"/>
                </a:lnTo>
                <a:lnTo>
                  <a:pt x="28629" y="53988"/>
                </a:lnTo>
                <a:lnTo>
                  <a:pt x="30965" y="50835"/>
                </a:lnTo>
                <a:lnTo>
                  <a:pt x="33514" y="47741"/>
                </a:lnTo>
                <a:lnTo>
                  <a:pt x="36208" y="44686"/>
                </a:lnTo>
                <a:lnTo>
                  <a:pt x="38997" y="41657"/>
                </a:lnTo>
                <a:lnTo>
                  <a:pt x="41849" y="39638"/>
                </a:lnTo>
                <a:lnTo>
                  <a:pt x="44744" y="38291"/>
                </a:lnTo>
                <a:lnTo>
                  <a:pt x="53000" y="35757"/>
                </a:lnTo>
                <a:lnTo>
                  <a:pt x="52178" y="35704"/>
                </a:lnTo>
                <a:lnTo>
                  <a:pt x="48615" y="35646"/>
                </a:lnTo>
                <a:lnTo>
                  <a:pt x="47268" y="36623"/>
                </a:lnTo>
                <a:lnTo>
                  <a:pt x="46370" y="38266"/>
                </a:lnTo>
                <a:lnTo>
                  <a:pt x="45771" y="40353"/>
                </a:lnTo>
                <a:lnTo>
                  <a:pt x="44379" y="42737"/>
                </a:lnTo>
                <a:lnTo>
                  <a:pt x="42457" y="45319"/>
                </a:lnTo>
                <a:lnTo>
                  <a:pt x="40183" y="48032"/>
                </a:lnTo>
                <a:lnTo>
                  <a:pt x="37674" y="50833"/>
                </a:lnTo>
                <a:lnTo>
                  <a:pt x="32237" y="56591"/>
                </a:lnTo>
                <a:lnTo>
                  <a:pt x="14739" y="74308"/>
                </a:lnTo>
                <a:lnTo>
                  <a:pt x="12765" y="77280"/>
                </a:lnTo>
                <a:lnTo>
                  <a:pt x="11449" y="80254"/>
                </a:lnTo>
                <a:lnTo>
                  <a:pt x="10571" y="83228"/>
                </a:lnTo>
                <a:lnTo>
                  <a:pt x="8993" y="86203"/>
                </a:lnTo>
                <a:lnTo>
                  <a:pt x="6947" y="89179"/>
                </a:lnTo>
                <a:lnTo>
                  <a:pt x="291" y="97584"/>
                </a:lnTo>
                <a:lnTo>
                  <a:pt x="61" y="95229"/>
                </a:lnTo>
                <a:lnTo>
                  <a:pt x="0" y="93212"/>
                </a:lnTo>
                <a:lnTo>
                  <a:pt x="952" y="91867"/>
                </a:lnTo>
                <a:lnTo>
                  <a:pt x="2580" y="90970"/>
                </a:lnTo>
                <a:lnTo>
                  <a:pt x="4658" y="90373"/>
                </a:lnTo>
                <a:lnTo>
                  <a:pt x="6044" y="88982"/>
                </a:lnTo>
                <a:lnTo>
                  <a:pt x="6968" y="87063"/>
                </a:lnTo>
                <a:lnTo>
                  <a:pt x="7585" y="84791"/>
                </a:lnTo>
                <a:lnTo>
                  <a:pt x="8988" y="81292"/>
                </a:lnTo>
                <a:lnTo>
                  <a:pt x="10917" y="76975"/>
                </a:lnTo>
                <a:lnTo>
                  <a:pt x="13197" y="72113"/>
                </a:lnTo>
                <a:lnTo>
                  <a:pt x="14717" y="67879"/>
                </a:lnTo>
                <a:lnTo>
                  <a:pt x="15729" y="64065"/>
                </a:lnTo>
                <a:lnTo>
                  <a:pt x="16405" y="60529"/>
                </a:lnTo>
                <a:lnTo>
                  <a:pt x="17848" y="57180"/>
                </a:lnTo>
                <a:lnTo>
                  <a:pt x="19804" y="53955"/>
                </a:lnTo>
                <a:lnTo>
                  <a:pt x="22101" y="50813"/>
                </a:lnTo>
                <a:lnTo>
                  <a:pt x="24625" y="48718"/>
                </a:lnTo>
                <a:lnTo>
                  <a:pt x="27302" y="47322"/>
                </a:lnTo>
                <a:lnTo>
                  <a:pt x="30079" y="46391"/>
                </a:lnTo>
                <a:lnTo>
                  <a:pt x="31931" y="44778"/>
                </a:lnTo>
                <a:lnTo>
                  <a:pt x="33166" y="42711"/>
                </a:lnTo>
                <a:lnTo>
                  <a:pt x="35622" y="35636"/>
                </a:lnTo>
                <a:lnTo>
                  <a:pt x="35630" y="40350"/>
                </a:lnTo>
                <a:lnTo>
                  <a:pt x="34639" y="41743"/>
                </a:lnTo>
                <a:lnTo>
                  <a:pt x="32984" y="42672"/>
                </a:lnTo>
                <a:lnTo>
                  <a:pt x="30888" y="43291"/>
                </a:lnTo>
                <a:lnTo>
                  <a:pt x="29490" y="44696"/>
                </a:lnTo>
                <a:lnTo>
                  <a:pt x="28559" y="46624"/>
                </a:lnTo>
                <a:lnTo>
                  <a:pt x="26804" y="53059"/>
                </a:lnTo>
                <a:lnTo>
                  <a:pt x="26744" y="50635"/>
                </a:lnTo>
                <a:lnTo>
                  <a:pt x="26728" y="48599"/>
                </a:lnTo>
                <a:lnTo>
                  <a:pt x="27710" y="46250"/>
                </a:lnTo>
                <a:lnTo>
                  <a:pt x="29359" y="43692"/>
                </a:lnTo>
                <a:lnTo>
                  <a:pt x="31450" y="40995"/>
                </a:lnTo>
                <a:lnTo>
                  <a:pt x="33838" y="38204"/>
                </a:lnTo>
                <a:lnTo>
                  <a:pt x="36423" y="35352"/>
                </a:lnTo>
                <a:lnTo>
                  <a:pt x="39140" y="32457"/>
                </a:lnTo>
                <a:lnTo>
                  <a:pt x="40952" y="29536"/>
                </a:lnTo>
                <a:lnTo>
                  <a:pt x="42159" y="26596"/>
                </a:lnTo>
                <a:lnTo>
                  <a:pt x="42964" y="23644"/>
                </a:lnTo>
                <a:lnTo>
                  <a:pt x="44494" y="21676"/>
                </a:lnTo>
                <a:lnTo>
                  <a:pt x="46507" y="20364"/>
                </a:lnTo>
                <a:lnTo>
                  <a:pt x="48842" y="19489"/>
                </a:lnTo>
                <a:lnTo>
                  <a:pt x="50399" y="17914"/>
                </a:lnTo>
                <a:lnTo>
                  <a:pt x="51438" y="15872"/>
                </a:lnTo>
                <a:lnTo>
                  <a:pt x="53104" y="10205"/>
                </a:lnTo>
                <a:lnTo>
                  <a:pt x="54234" y="8748"/>
                </a:lnTo>
                <a:lnTo>
                  <a:pt x="55980" y="6784"/>
                </a:lnTo>
                <a:lnTo>
                  <a:pt x="61174" y="1244"/>
                </a:lnTo>
                <a:lnTo>
                  <a:pt x="60607" y="789"/>
                </a:lnTo>
                <a:lnTo>
                  <a:pt x="59236" y="486"/>
                </a:lnTo>
                <a:lnTo>
                  <a:pt x="54644" y="0"/>
                </a:lnTo>
                <a:lnTo>
                  <a:pt x="53274" y="953"/>
                </a:lnTo>
                <a:lnTo>
                  <a:pt x="51367" y="2579"/>
                </a:lnTo>
                <a:lnTo>
                  <a:pt x="49102" y="4656"/>
                </a:lnTo>
                <a:lnTo>
                  <a:pt x="47593" y="7033"/>
                </a:lnTo>
                <a:lnTo>
                  <a:pt x="46587" y="9610"/>
                </a:lnTo>
                <a:lnTo>
                  <a:pt x="45916" y="12320"/>
                </a:lnTo>
                <a:lnTo>
                  <a:pt x="44475" y="14127"/>
                </a:lnTo>
                <a:lnTo>
                  <a:pt x="42521" y="15331"/>
                </a:lnTo>
                <a:lnTo>
                  <a:pt x="40226" y="16134"/>
                </a:lnTo>
                <a:lnTo>
                  <a:pt x="38695" y="17661"/>
                </a:lnTo>
                <a:lnTo>
                  <a:pt x="37675" y="19672"/>
                </a:lnTo>
                <a:lnTo>
                  <a:pt x="36995" y="22004"/>
                </a:lnTo>
                <a:lnTo>
                  <a:pt x="35548" y="24552"/>
                </a:lnTo>
                <a:lnTo>
                  <a:pt x="33590" y="27242"/>
                </a:lnTo>
                <a:lnTo>
                  <a:pt x="27099" y="35110"/>
                </a:lnTo>
                <a:lnTo>
                  <a:pt x="26875" y="38027"/>
                </a:lnTo>
                <a:lnTo>
                  <a:pt x="26815" y="40195"/>
                </a:lnTo>
                <a:lnTo>
                  <a:pt x="27768" y="41640"/>
                </a:lnTo>
                <a:lnTo>
                  <a:pt x="29397" y="42603"/>
                </a:lnTo>
                <a:lnTo>
                  <a:pt x="34402" y="44148"/>
                </a:lnTo>
                <a:lnTo>
                  <a:pt x="35806" y="43283"/>
                </a:lnTo>
                <a:lnTo>
                  <a:pt x="37736" y="41714"/>
                </a:lnTo>
                <a:lnTo>
                  <a:pt x="44174" y="35957"/>
                </a:lnTo>
                <a:lnTo>
                  <a:pt x="44396" y="33113"/>
                </a:lnTo>
                <a:lnTo>
                  <a:pt x="44455" y="30965"/>
                </a:lnTo>
                <a:lnTo>
                  <a:pt x="45488" y="29533"/>
                </a:lnTo>
                <a:lnTo>
                  <a:pt x="47170" y="28578"/>
                </a:lnTo>
                <a:lnTo>
                  <a:pt x="52261" y="27047"/>
                </a:lnTo>
                <a:lnTo>
                  <a:pt x="51685" y="26921"/>
                </a:lnTo>
                <a:lnTo>
                  <a:pt x="50308" y="26837"/>
                </a:lnTo>
                <a:lnTo>
                  <a:pt x="44603" y="26670"/>
                </a:lnTo>
                <a:lnTo>
                  <a:pt x="39837" y="31410"/>
                </a:lnTo>
                <a:lnTo>
                  <a:pt x="38436" y="33799"/>
                </a:lnTo>
                <a:lnTo>
                  <a:pt x="37502" y="36383"/>
                </a:lnTo>
                <a:lnTo>
                  <a:pt x="36879" y="39099"/>
                </a:lnTo>
                <a:lnTo>
                  <a:pt x="36464" y="41901"/>
                </a:lnTo>
                <a:lnTo>
                  <a:pt x="36188" y="44761"/>
                </a:lnTo>
                <a:lnTo>
                  <a:pt x="36003" y="47660"/>
                </a:lnTo>
                <a:lnTo>
                  <a:pt x="35798" y="53527"/>
                </a:lnTo>
                <a:lnTo>
                  <a:pt x="35743" y="56481"/>
                </a:lnTo>
                <a:lnTo>
                  <a:pt x="34714" y="59442"/>
                </a:lnTo>
                <a:lnTo>
                  <a:pt x="33034" y="62409"/>
                </a:lnTo>
                <a:lnTo>
                  <a:pt x="30921" y="65378"/>
                </a:lnTo>
                <a:lnTo>
                  <a:pt x="29513" y="68351"/>
                </a:lnTo>
                <a:lnTo>
                  <a:pt x="28573" y="71324"/>
                </a:lnTo>
                <a:lnTo>
                  <a:pt x="27066" y="78485"/>
                </a:lnTo>
                <a:lnTo>
                  <a:pt x="27936" y="78080"/>
                </a:lnTo>
                <a:lnTo>
                  <a:pt x="29508" y="76818"/>
                </a:lnTo>
                <a:lnTo>
                  <a:pt x="34424" y="72404"/>
                </a:lnTo>
                <a:lnTo>
                  <a:pt x="40021" y="66899"/>
                </a:lnTo>
                <a:lnTo>
                  <a:pt x="41539" y="64403"/>
                </a:lnTo>
                <a:lnTo>
                  <a:pt x="42551" y="61747"/>
                </a:lnTo>
                <a:lnTo>
                  <a:pt x="43225" y="58984"/>
                </a:lnTo>
                <a:lnTo>
                  <a:pt x="44668" y="56150"/>
                </a:lnTo>
                <a:lnTo>
                  <a:pt x="46623" y="53268"/>
                </a:lnTo>
                <a:lnTo>
                  <a:pt x="52152" y="46255"/>
                </a:lnTo>
                <a:lnTo>
                  <a:pt x="52606" y="44687"/>
                </a:lnTo>
                <a:lnTo>
                  <a:pt x="52909" y="42651"/>
                </a:lnTo>
                <a:lnTo>
                  <a:pt x="53503" y="35722"/>
                </a:lnTo>
                <a:lnTo>
                  <a:pt x="52513" y="35681"/>
                </a:lnTo>
                <a:lnTo>
                  <a:pt x="44409" y="35606"/>
                </a:lnTo>
                <a:lnTo>
                  <a:pt x="36986" y="35600"/>
                </a:lnTo>
                <a:lnTo>
                  <a:pt x="35542" y="36592"/>
                </a:lnTo>
                <a:lnTo>
                  <a:pt x="33586" y="38245"/>
                </a:lnTo>
                <a:lnTo>
                  <a:pt x="28056" y="43287"/>
                </a:lnTo>
                <a:lnTo>
                  <a:pt x="27603" y="44693"/>
                </a:lnTo>
                <a:lnTo>
                  <a:pt x="27300" y="46623"/>
                </a:lnTo>
                <a:lnTo>
                  <a:pt x="26731" y="53059"/>
                </a:lnTo>
                <a:lnTo>
                  <a:pt x="27712" y="52200"/>
                </a:lnTo>
                <a:lnTo>
                  <a:pt x="31451" y="48599"/>
                </a:lnTo>
                <a:lnTo>
                  <a:pt x="32846" y="46250"/>
                </a:lnTo>
                <a:lnTo>
                  <a:pt x="33775" y="43692"/>
                </a:lnTo>
                <a:lnTo>
                  <a:pt x="35267" y="37198"/>
                </a:lnTo>
                <a:lnTo>
                  <a:pt x="36383" y="35673"/>
                </a:lnTo>
                <a:lnTo>
                  <a:pt x="38121" y="33664"/>
                </a:lnTo>
                <a:lnTo>
                  <a:pt x="44574" y="26670"/>
                </a:lnTo>
              </a:path>
            </a:pathLst>
          </a:custGeom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MARTInkAnnotation187"/>
          <p:cNvSpPr/>
          <p:nvPr/>
        </p:nvSpPr>
        <p:spPr>
          <a:xfrm>
            <a:off x="6449806" y="2862810"/>
            <a:ext cx="97400" cy="181123"/>
          </a:xfrm>
          <a:custGeom>
            <a:avLst/>
            <a:gdLst/>
            <a:ahLst/>
            <a:cxnLst/>
            <a:rect l="0" t="0" r="0" b="0"/>
            <a:pathLst>
              <a:path w="97400" h="181123">
                <a:moveTo>
                  <a:pt x="35236" y="146494"/>
                </a:moveTo>
                <a:lnTo>
                  <a:pt x="27538" y="138806"/>
                </a:lnTo>
                <a:lnTo>
                  <a:pt x="26848" y="135470"/>
                </a:lnTo>
                <a:lnTo>
                  <a:pt x="26542" y="130680"/>
                </a:lnTo>
                <a:lnTo>
                  <a:pt x="26405" y="125245"/>
                </a:lnTo>
                <a:lnTo>
                  <a:pt x="26328" y="111866"/>
                </a:lnTo>
                <a:lnTo>
                  <a:pt x="27311" y="106541"/>
                </a:lnTo>
                <a:lnTo>
                  <a:pt x="28959" y="101008"/>
                </a:lnTo>
                <a:lnTo>
                  <a:pt x="31051" y="95334"/>
                </a:lnTo>
                <a:lnTo>
                  <a:pt x="32446" y="90559"/>
                </a:lnTo>
                <a:lnTo>
                  <a:pt x="33376" y="86384"/>
                </a:lnTo>
                <a:lnTo>
                  <a:pt x="33996" y="82608"/>
                </a:lnTo>
                <a:lnTo>
                  <a:pt x="35402" y="78107"/>
                </a:lnTo>
                <a:lnTo>
                  <a:pt x="37332" y="73121"/>
                </a:lnTo>
                <a:lnTo>
                  <a:pt x="39613" y="67813"/>
                </a:lnTo>
                <a:lnTo>
                  <a:pt x="41134" y="63282"/>
                </a:lnTo>
                <a:lnTo>
                  <a:pt x="42147" y="59270"/>
                </a:lnTo>
                <a:lnTo>
                  <a:pt x="42824" y="55602"/>
                </a:lnTo>
                <a:lnTo>
                  <a:pt x="44267" y="53157"/>
                </a:lnTo>
                <a:lnTo>
                  <a:pt x="46223" y="51528"/>
                </a:lnTo>
                <a:lnTo>
                  <a:pt x="48520" y="50441"/>
                </a:lnTo>
                <a:lnTo>
                  <a:pt x="50052" y="48724"/>
                </a:lnTo>
                <a:lnTo>
                  <a:pt x="51072" y="46588"/>
                </a:lnTo>
                <a:lnTo>
                  <a:pt x="51753" y="44171"/>
                </a:lnTo>
                <a:lnTo>
                  <a:pt x="52207" y="43552"/>
                </a:lnTo>
                <a:lnTo>
                  <a:pt x="52510" y="44132"/>
                </a:lnTo>
                <a:lnTo>
                  <a:pt x="53035" y="48715"/>
                </a:lnTo>
                <a:lnTo>
                  <a:pt x="53110" y="76041"/>
                </a:lnTo>
                <a:lnTo>
                  <a:pt x="53113" y="99064"/>
                </a:lnTo>
                <a:lnTo>
                  <a:pt x="52120" y="105944"/>
                </a:lnTo>
                <a:lnTo>
                  <a:pt x="50465" y="113508"/>
                </a:lnTo>
                <a:lnTo>
                  <a:pt x="48368" y="121527"/>
                </a:lnTo>
                <a:lnTo>
                  <a:pt x="45978" y="127865"/>
                </a:lnTo>
                <a:lnTo>
                  <a:pt x="43390" y="133083"/>
                </a:lnTo>
                <a:lnTo>
                  <a:pt x="40672" y="137553"/>
                </a:lnTo>
                <a:lnTo>
                  <a:pt x="38860" y="142518"/>
                </a:lnTo>
                <a:lnTo>
                  <a:pt x="37651" y="147812"/>
                </a:lnTo>
                <a:lnTo>
                  <a:pt x="36846" y="153326"/>
                </a:lnTo>
                <a:lnTo>
                  <a:pt x="36309" y="157994"/>
                </a:lnTo>
                <a:lnTo>
                  <a:pt x="35951" y="162098"/>
                </a:lnTo>
                <a:lnTo>
                  <a:pt x="35377" y="171074"/>
                </a:lnTo>
                <a:lnTo>
                  <a:pt x="35330" y="170818"/>
                </a:lnTo>
                <a:lnTo>
                  <a:pt x="35263" y="165718"/>
                </a:lnTo>
                <a:lnTo>
                  <a:pt x="35239" y="152235"/>
                </a:lnTo>
                <a:lnTo>
                  <a:pt x="36231" y="148337"/>
                </a:lnTo>
                <a:lnTo>
                  <a:pt x="37886" y="143754"/>
                </a:lnTo>
                <a:lnTo>
                  <a:pt x="39982" y="138714"/>
                </a:lnTo>
                <a:lnTo>
                  <a:pt x="41380" y="133370"/>
                </a:lnTo>
                <a:lnTo>
                  <a:pt x="42312" y="127823"/>
                </a:lnTo>
                <a:lnTo>
                  <a:pt x="42932" y="122140"/>
                </a:lnTo>
                <a:lnTo>
                  <a:pt x="44340" y="116368"/>
                </a:lnTo>
                <a:lnTo>
                  <a:pt x="46272" y="110535"/>
                </a:lnTo>
                <a:lnTo>
                  <a:pt x="48552" y="104662"/>
                </a:lnTo>
                <a:lnTo>
                  <a:pt x="51066" y="99755"/>
                </a:lnTo>
                <a:lnTo>
                  <a:pt x="53736" y="95490"/>
                </a:lnTo>
                <a:lnTo>
                  <a:pt x="56508" y="91655"/>
                </a:lnTo>
                <a:lnTo>
                  <a:pt x="58357" y="87115"/>
                </a:lnTo>
                <a:lnTo>
                  <a:pt x="59589" y="82103"/>
                </a:lnTo>
                <a:lnTo>
                  <a:pt x="60410" y="76778"/>
                </a:lnTo>
                <a:lnTo>
                  <a:pt x="60958" y="72235"/>
                </a:lnTo>
                <a:lnTo>
                  <a:pt x="61323" y="68215"/>
                </a:lnTo>
                <a:lnTo>
                  <a:pt x="61567" y="64542"/>
                </a:lnTo>
                <a:lnTo>
                  <a:pt x="62722" y="62094"/>
                </a:lnTo>
                <a:lnTo>
                  <a:pt x="64486" y="60462"/>
                </a:lnTo>
                <a:lnTo>
                  <a:pt x="66655" y="59374"/>
                </a:lnTo>
                <a:lnTo>
                  <a:pt x="68100" y="57656"/>
                </a:lnTo>
                <a:lnTo>
                  <a:pt x="69065" y="55519"/>
                </a:lnTo>
                <a:lnTo>
                  <a:pt x="70612" y="49700"/>
                </a:lnTo>
                <a:lnTo>
                  <a:pt x="70739" y="50215"/>
                </a:lnTo>
                <a:lnTo>
                  <a:pt x="70880" y="53433"/>
                </a:lnTo>
                <a:lnTo>
                  <a:pt x="69925" y="54687"/>
                </a:lnTo>
                <a:lnTo>
                  <a:pt x="68294" y="55524"/>
                </a:lnTo>
                <a:lnTo>
                  <a:pt x="66214" y="56081"/>
                </a:lnTo>
                <a:lnTo>
                  <a:pt x="64827" y="58438"/>
                </a:lnTo>
                <a:lnTo>
                  <a:pt x="63902" y="61993"/>
                </a:lnTo>
                <a:lnTo>
                  <a:pt x="63286" y="66348"/>
                </a:lnTo>
                <a:lnTo>
                  <a:pt x="62876" y="70243"/>
                </a:lnTo>
                <a:lnTo>
                  <a:pt x="62601" y="73832"/>
                </a:lnTo>
                <a:lnTo>
                  <a:pt x="62419" y="77217"/>
                </a:lnTo>
                <a:lnTo>
                  <a:pt x="61304" y="81458"/>
                </a:lnTo>
                <a:lnTo>
                  <a:pt x="59567" y="86270"/>
                </a:lnTo>
                <a:lnTo>
                  <a:pt x="57416" y="91462"/>
                </a:lnTo>
                <a:lnTo>
                  <a:pt x="54989" y="96907"/>
                </a:lnTo>
                <a:lnTo>
                  <a:pt x="49643" y="108250"/>
                </a:lnTo>
                <a:lnTo>
                  <a:pt x="47821" y="114053"/>
                </a:lnTo>
                <a:lnTo>
                  <a:pt x="46605" y="119906"/>
                </a:lnTo>
                <a:lnTo>
                  <a:pt x="45795" y="125792"/>
                </a:lnTo>
                <a:lnTo>
                  <a:pt x="44262" y="129716"/>
                </a:lnTo>
                <a:lnTo>
                  <a:pt x="42246" y="132332"/>
                </a:lnTo>
                <a:lnTo>
                  <a:pt x="35646" y="137258"/>
                </a:lnTo>
                <a:lnTo>
                  <a:pt x="35357" y="132733"/>
                </a:lnTo>
                <a:lnTo>
                  <a:pt x="36310" y="129383"/>
                </a:lnTo>
                <a:lnTo>
                  <a:pt x="37938" y="125165"/>
                </a:lnTo>
                <a:lnTo>
                  <a:pt x="40018" y="120368"/>
                </a:lnTo>
                <a:lnTo>
                  <a:pt x="41403" y="115186"/>
                </a:lnTo>
                <a:lnTo>
                  <a:pt x="42327" y="109747"/>
                </a:lnTo>
                <a:lnTo>
                  <a:pt x="42943" y="104137"/>
                </a:lnTo>
                <a:lnTo>
                  <a:pt x="43354" y="98412"/>
                </a:lnTo>
                <a:lnTo>
                  <a:pt x="43627" y="92612"/>
                </a:lnTo>
                <a:lnTo>
                  <a:pt x="43810" y="86760"/>
                </a:lnTo>
                <a:lnTo>
                  <a:pt x="44925" y="80875"/>
                </a:lnTo>
                <a:lnTo>
                  <a:pt x="46661" y="74967"/>
                </a:lnTo>
                <a:lnTo>
                  <a:pt x="48813" y="69043"/>
                </a:lnTo>
                <a:lnTo>
                  <a:pt x="50246" y="63110"/>
                </a:lnTo>
                <a:lnTo>
                  <a:pt x="51202" y="57171"/>
                </a:lnTo>
                <a:lnTo>
                  <a:pt x="51840" y="51226"/>
                </a:lnTo>
                <a:lnTo>
                  <a:pt x="53258" y="46271"/>
                </a:lnTo>
                <a:lnTo>
                  <a:pt x="55196" y="41976"/>
                </a:lnTo>
                <a:lnTo>
                  <a:pt x="57482" y="38120"/>
                </a:lnTo>
                <a:lnTo>
                  <a:pt x="59006" y="34557"/>
                </a:lnTo>
                <a:lnTo>
                  <a:pt x="60022" y="31190"/>
                </a:lnTo>
                <a:lnTo>
                  <a:pt x="62019" y="21647"/>
                </a:lnTo>
                <a:lnTo>
                  <a:pt x="59388" y="24199"/>
                </a:lnTo>
                <a:lnTo>
                  <a:pt x="57298" y="26269"/>
                </a:lnTo>
                <a:lnTo>
                  <a:pt x="55903" y="29633"/>
                </a:lnTo>
                <a:lnTo>
                  <a:pt x="54973" y="33861"/>
                </a:lnTo>
                <a:lnTo>
                  <a:pt x="54353" y="38663"/>
                </a:lnTo>
                <a:lnTo>
                  <a:pt x="52947" y="43849"/>
                </a:lnTo>
                <a:lnTo>
                  <a:pt x="51016" y="49291"/>
                </a:lnTo>
                <a:lnTo>
                  <a:pt x="48736" y="54903"/>
                </a:lnTo>
                <a:lnTo>
                  <a:pt x="46222" y="60628"/>
                </a:lnTo>
                <a:lnTo>
                  <a:pt x="40780" y="72282"/>
                </a:lnTo>
                <a:lnTo>
                  <a:pt x="37939" y="79160"/>
                </a:lnTo>
                <a:lnTo>
                  <a:pt x="35051" y="86722"/>
                </a:lnTo>
                <a:lnTo>
                  <a:pt x="29194" y="103061"/>
                </a:lnTo>
                <a:lnTo>
                  <a:pt x="14366" y="146654"/>
                </a:lnTo>
                <a:lnTo>
                  <a:pt x="11390" y="153546"/>
                </a:lnTo>
                <a:lnTo>
                  <a:pt x="8412" y="159133"/>
                </a:lnTo>
                <a:lnTo>
                  <a:pt x="0" y="172455"/>
                </a:lnTo>
                <a:lnTo>
                  <a:pt x="4378" y="163557"/>
                </a:lnTo>
                <a:lnTo>
                  <a:pt x="5725" y="158861"/>
                </a:lnTo>
                <a:lnTo>
                  <a:pt x="6622" y="153747"/>
                </a:lnTo>
                <a:lnTo>
                  <a:pt x="7220" y="148353"/>
                </a:lnTo>
                <a:lnTo>
                  <a:pt x="8612" y="141780"/>
                </a:lnTo>
                <a:lnTo>
                  <a:pt x="10534" y="134422"/>
                </a:lnTo>
                <a:lnTo>
                  <a:pt x="12808" y="126540"/>
                </a:lnTo>
                <a:lnTo>
                  <a:pt x="15317" y="119300"/>
                </a:lnTo>
                <a:lnTo>
                  <a:pt x="17983" y="112490"/>
                </a:lnTo>
                <a:lnTo>
                  <a:pt x="20754" y="105966"/>
                </a:lnTo>
                <a:lnTo>
                  <a:pt x="23594" y="98639"/>
                </a:lnTo>
                <a:lnTo>
                  <a:pt x="29399" y="82561"/>
                </a:lnTo>
                <a:lnTo>
                  <a:pt x="31345" y="75099"/>
                </a:lnTo>
                <a:lnTo>
                  <a:pt x="32642" y="68139"/>
                </a:lnTo>
                <a:lnTo>
                  <a:pt x="33506" y="61516"/>
                </a:lnTo>
                <a:lnTo>
                  <a:pt x="35076" y="55115"/>
                </a:lnTo>
                <a:lnTo>
                  <a:pt x="37116" y="48864"/>
                </a:lnTo>
                <a:lnTo>
                  <a:pt x="39469" y="42712"/>
                </a:lnTo>
                <a:lnTo>
                  <a:pt x="42031" y="36626"/>
                </a:lnTo>
                <a:lnTo>
                  <a:pt x="44732" y="30585"/>
                </a:lnTo>
                <a:lnTo>
                  <a:pt x="47526" y="24573"/>
                </a:lnTo>
                <a:lnTo>
                  <a:pt x="49389" y="19573"/>
                </a:lnTo>
                <a:lnTo>
                  <a:pt x="50630" y="15247"/>
                </a:lnTo>
                <a:lnTo>
                  <a:pt x="53071" y="3821"/>
                </a:lnTo>
                <a:lnTo>
                  <a:pt x="53102" y="8419"/>
                </a:lnTo>
                <a:lnTo>
                  <a:pt x="52112" y="11781"/>
                </a:lnTo>
                <a:lnTo>
                  <a:pt x="50460" y="16005"/>
                </a:lnTo>
                <a:lnTo>
                  <a:pt x="48365" y="20806"/>
                </a:lnTo>
                <a:lnTo>
                  <a:pt x="46969" y="25991"/>
                </a:lnTo>
                <a:lnTo>
                  <a:pt x="46037" y="31432"/>
                </a:lnTo>
                <a:lnTo>
                  <a:pt x="45417" y="37044"/>
                </a:lnTo>
                <a:lnTo>
                  <a:pt x="44010" y="43762"/>
                </a:lnTo>
                <a:lnTo>
                  <a:pt x="42077" y="51217"/>
                </a:lnTo>
                <a:lnTo>
                  <a:pt x="39797" y="59163"/>
                </a:lnTo>
                <a:lnTo>
                  <a:pt x="38277" y="66446"/>
                </a:lnTo>
                <a:lnTo>
                  <a:pt x="37263" y="73285"/>
                </a:lnTo>
                <a:lnTo>
                  <a:pt x="36587" y="79829"/>
                </a:lnTo>
                <a:lnTo>
                  <a:pt x="35143" y="87168"/>
                </a:lnTo>
                <a:lnTo>
                  <a:pt x="33187" y="95037"/>
                </a:lnTo>
                <a:lnTo>
                  <a:pt x="30890" y="103259"/>
                </a:lnTo>
                <a:lnTo>
                  <a:pt x="29358" y="109733"/>
                </a:lnTo>
                <a:lnTo>
                  <a:pt x="28337" y="115042"/>
                </a:lnTo>
                <a:lnTo>
                  <a:pt x="27657" y="119573"/>
                </a:lnTo>
                <a:lnTo>
                  <a:pt x="28197" y="123586"/>
                </a:lnTo>
                <a:lnTo>
                  <a:pt x="29550" y="127253"/>
                </a:lnTo>
                <a:lnTo>
                  <a:pt x="34902" y="136961"/>
                </a:lnTo>
                <a:lnTo>
                  <a:pt x="37736" y="132004"/>
                </a:lnTo>
                <a:lnTo>
                  <a:pt x="39882" y="127905"/>
                </a:lnTo>
                <a:lnTo>
                  <a:pt x="41313" y="124179"/>
                </a:lnTo>
                <a:lnTo>
                  <a:pt x="42267" y="120704"/>
                </a:lnTo>
                <a:lnTo>
                  <a:pt x="42903" y="117394"/>
                </a:lnTo>
                <a:lnTo>
                  <a:pt x="44320" y="113203"/>
                </a:lnTo>
                <a:lnTo>
                  <a:pt x="46259" y="108425"/>
                </a:lnTo>
                <a:lnTo>
                  <a:pt x="48544" y="103256"/>
                </a:lnTo>
                <a:lnTo>
                  <a:pt x="53731" y="92220"/>
                </a:lnTo>
                <a:lnTo>
                  <a:pt x="56506" y="86499"/>
                </a:lnTo>
                <a:lnTo>
                  <a:pt x="58355" y="80700"/>
                </a:lnTo>
                <a:lnTo>
                  <a:pt x="59588" y="74850"/>
                </a:lnTo>
                <a:lnTo>
                  <a:pt x="60410" y="68966"/>
                </a:lnTo>
                <a:lnTo>
                  <a:pt x="60958" y="62067"/>
                </a:lnTo>
                <a:lnTo>
                  <a:pt x="61323" y="54491"/>
                </a:lnTo>
                <a:lnTo>
                  <a:pt x="61567" y="46463"/>
                </a:lnTo>
                <a:lnTo>
                  <a:pt x="62722" y="40119"/>
                </a:lnTo>
                <a:lnTo>
                  <a:pt x="64486" y="34898"/>
                </a:lnTo>
                <a:lnTo>
                  <a:pt x="66655" y="30425"/>
                </a:lnTo>
                <a:lnTo>
                  <a:pt x="68100" y="26451"/>
                </a:lnTo>
                <a:lnTo>
                  <a:pt x="69065" y="22809"/>
                </a:lnTo>
                <a:lnTo>
                  <a:pt x="69708" y="19389"/>
                </a:lnTo>
                <a:lnTo>
                  <a:pt x="70137" y="16117"/>
                </a:lnTo>
                <a:lnTo>
                  <a:pt x="70422" y="12943"/>
                </a:lnTo>
                <a:lnTo>
                  <a:pt x="70960" y="4165"/>
                </a:lnTo>
                <a:lnTo>
                  <a:pt x="70992" y="29365"/>
                </a:lnTo>
                <a:lnTo>
                  <a:pt x="69999" y="34673"/>
                </a:lnTo>
                <a:lnTo>
                  <a:pt x="68344" y="40197"/>
                </a:lnTo>
                <a:lnTo>
                  <a:pt x="66248" y="45864"/>
                </a:lnTo>
                <a:lnTo>
                  <a:pt x="58551" y="68060"/>
                </a:lnTo>
                <a:lnTo>
                  <a:pt x="55745" y="77338"/>
                </a:lnTo>
                <a:lnTo>
                  <a:pt x="49980" y="98229"/>
                </a:lnTo>
                <a:lnTo>
                  <a:pt x="47051" y="107372"/>
                </a:lnTo>
                <a:lnTo>
                  <a:pt x="44106" y="115452"/>
                </a:lnTo>
                <a:lnTo>
                  <a:pt x="41149" y="122823"/>
                </a:lnTo>
                <a:lnTo>
                  <a:pt x="39178" y="129721"/>
                </a:lnTo>
                <a:lnTo>
                  <a:pt x="37864" y="136304"/>
                </a:lnTo>
                <a:lnTo>
                  <a:pt x="36987" y="142678"/>
                </a:lnTo>
                <a:lnTo>
                  <a:pt x="36403" y="147919"/>
                </a:lnTo>
                <a:lnTo>
                  <a:pt x="36015" y="152404"/>
                </a:lnTo>
                <a:lnTo>
                  <a:pt x="35389" y="161993"/>
                </a:lnTo>
                <a:lnTo>
                  <a:pt x="35338" y="161788"/>
                </a:lnTo>
                <a:lnTo>
                  <a:pt x="35266" y="156758"/>
                </a:lnTo>
                <a:lnTo>
                  <a:pt x="35249" y="151717"/>
                </a:lnTo>
                <a:lnTo>
                  <a:pt x="36238" y="147992"/>
                </a:lnTo>
                <a:lnTo>
                  <a:pt x="37890" y="143524"/>
                </a:lnTo>
                <a:lnTo>
                  <a:pt x="39985" y="138561"/>
                </a:lnTo>
                <a:lnTo>
                  <a:pt x="41382" y="133268"/>
                </a:lnTo>
                <a:lnTo>
                  <a:pt x="42313" y="127755"/>
                </a:lnTo>
                <a:lnTo>
                  <a:pt x="42934" y="122095"/>
                </a:lnTo>
                <a:lnTo>
                  <a:pt x="44341" y="115345"/>
                </a:lnTo>
                <a:lnTo>
                  <a:pt x="46272" y="107869"/>
                </a:lnTo>
                <a:lnTo>
                  <a:pt x="48553" y="99908"/>
                </a:lnTo>
                <a:lnTo>
                  <a:pt x="51066" y="92616"/>
                </a:lnTo>
                <a:lnTo>
                  <a:pt x="53736" y="85771"/>
                </a:lnTo>
                <a:lnTo>
                  <a:pt x="56508" y="79223"/>
                </a:lnTo>
                <a:lnTo>
                  <a:pt x="59350" y="71881"/>
                </a:lnTo>
                <a:lnTo>
                  <a:pt x="65157" y="55786"/>
                </a:lnTo>
                <a:lnTo>
                  <a:pt x="67102" y="49311"/>
                </a:lnTo>
                <a:lnTo>
                  <a:pt x="68399" y="44002"/>
                </a:lnTo>
                <a:lnTo>
                  <a:pt x="69264" y="39471"/>
                </a:lnTo>
                <a:lnTo>
                  <a:pt x="69841" y="34466"/>
                </a:lnTo>
                <a:lnTo>
                  <a:pt x="70224" y="29145"/>
                </a:lnTo>
                <a:lnTo>
                  <a:pt x="70840" y="15827"/>
                </a:lnTo>
                <a:lnTo>
                  <a:pt x="71885" y="14735"/>
                </a:lnTo>
                <a:lnTo>
                  <a:pt x="73574" y="14006"/>
                </a:lnTo>
                <a:lnTo>
                  <a:pt x="79561" y="12634"/>
                </a:lnTo>
                <a:lnTo>
                  <a:pt x="79767" y="17878"/>
                </a:lnTo>
                <a:lnTo>
                  <a:pt x="79822" y="22055"/>
                </a:lnTo>
                <a:lnTo>
                  <a:pt x="78866" y="25832"/>
                </a:lnTo>
                <a:lnTo>
                  <a:pt x="77235" y="29341"/>
                </a:lnTo>
                <a:lnTo>
                  <a:pt x="75155" y="32674"/>
                </a:lnTo>
                <a:lnTo>
                  <a:pt x="72774" y="37872"/>
                </a:lnTo>
                <a:lnTo>
                  <a:pt x="70194" y="44313"/>
                </a:lnTo>
                <a:lnTo>
                  <a:pt x="67480" y="51585"/>
                </a:lnTo>
                <a:lnTo>
                  <a:pt x="65672" y="58416"/>
                </a:lnTo>
                <a:lnTo>
                  <a:pt x="64465" y="64955"/>
                </a:lnTo>
                <a:lnTo>
                  <a:pt x="63662" y="71299"/>
                </a:lnTo>
                <a:lnTo>
                  <a:pt x="62132" y="77513"/>
                </a:lnTo>
                <a:lnTo>
                  <a:pt x="60119" y="83639"/>
                </a:lnTo>
                <a:lnTo>
                  <a:pt x="57785" y="89708"/>
                </a:lnTo>
                <a:lnTo>
                  <a:pt x="56227" y="95739"/>
                </a:lnTo>
                <a:lnTo>
                  <a:pt x="55189" y="101743"/>
                </a:lnTo>
                <a:lnTo>
                  <a:pt x="54498" y="107730"/>
                </a:lnTo>
                <a:lnTo>
                  <a:pt x="53043" y="112714"/>
                </a:lnTo>
                <a:lnTo>
                  <a:pt x="51081" y="117029"/>
                </a:lnTo>
                <a:lnTo>
                  <a:pt x="45539" y="126342"/>
                </a:lnTo>
                <a:lnTo>
                  <a:pt x="46077" y="127107"/>
                </a:lnTo>
                <a:lnTo>
                  <a:pt x="47429" y="127616"/>
                </a:lnTo>
                <a:lnTo>
                  <a:pt x="49324" y="127956"/>
                </a:lnTo>
                <a:lnTo>
                  <a:pt x="50587" y="127190"/>
                </a:lnTo>
                <a:lnTo>
                  <a:pt x="51430" y="125687"/>
                </a:lnTo>
                <a:lnTo>
                  <a:pt x="52366" y="121371"/>
                </a:lnTo>
                <a:lnTo>
                  <a:pt x="52782" y="116146"/>
                </a:lnTo>
                <a:lnTo>
                  <a:pt x="53886" y="111379"/>
                </a:lnTo>
                <a:lnTo>
                  <a:pt x="55614" y="105225"/>
                </a:lnTo>
                <a:lnTo>
                  <a:pt x="57761" y="98145"/>
                </a:lnTo>
                <a:lnTo>
                  <a:pt x="59192" y="91441"/>
                </a:lnTo>
                <a:lnTo>
                  <a:pt x="60146" y="84987"/>
                </a:lnTo>
                <a:lnTo>
                  <a:pt x="60781" y="78701"/>
                </a:lnTo>
                <a:lnTo>
                  <a:pt x="62199" y="72525"/>
                </a:lnTo>
                <a:lnTo>
                  <a:pt x="64138" y="66424"/>
                </a:lnTo>
                <a:lnTo>
                  <a:pt x="66423" y="60372"/>
                </a:lnTo>
                <a:lnTo>
                  <a:pt x="68940" y="54353"/>
                </a:lnTo>
                <a:lnTo>
                  <a:pt x="71611" y="48356"/>
                </a:lnTo>
                <a:lnTo>
                  <a:pt x="77228" y="36401"/>
                </a:lnTo>
                <a:lnTo>
                  <a:pt x="83034" y="24473"/>
                </a:lnTo>
                <a:lnTo>
                  <a:pt x="84980" y="19506"/>
                </a:lnTo>
                <a:lnTo>
                  <a:pt x="86277" y="15203"/>
                </a:lnTo>
                <a:lnTo>
                  <a:pt x="87143" y="11341"/>
                </a:lnTo>
                <a:lnTo>
                  <a:pt x="88712" y="7775"/>
                </a:lnTo>
                <a:lnTo>
                  <a:pt x="90752" y="4405"/>
                </a:lnTo>
                <a:lnTo>
                  <a:pt x="93105" y="1167"/>
                </a:lnTo>
                <a:lnTo>
                  <a:pt x="94674" y="0"/>
                </a:lnTo>
                <a:lnTo>
                  <a:pt x="95720" y="214"/>
                </a:lnTo>
                <a:lnTo>
                  <a:pt x="97399" y="2947"/>
                </a:lnTo>
                <a:lnTo>
                  <a:pt x="96543" y="5155"/>
                </a:lnTo>
                <a:lnTo>
                  <a:pt x="94979" y="8612"/>
                </a:lnTo>
                <a:lnTo>
                  <a:pt x="92944" y="12901"/>
                </a:lnTo>
                <a:lnTo>
                  <a:pt x="91586" y="17744"/>
                </a:lnTo>
                <a:lnTo>
                  <a:pt x="90681" y="22958"/>
                </a:lnTo>
                <a:lnTo>
                  <a:pt x="90079" y="28418"/>
                </a:lnTo>
                <a:lnTo>
                  <a:pt x="88684" y="35035"/>
                </a:lnTo>
                <a:lnTo>
                  <a:pt x="86759" y="42422"/>
                </a:lnTo>
                <a:lnTo>
                  <a:pt x="84484" y="50324"/>
                </a:lnTo>
                <a:lnTo>
                  <a:pt x="79306" y="67041"/>
                </a:lnTo>
                <a:lnTo>
                  <a:pt x="59037" y="128688"/>
                </a:lnTo>
                <a:lnTo>
                  <a:pt x="56070" y="136608"/>
                </a:lnTo>
                <a:lnTo>
                  <a:pt x="53099" y="143872"/>
                </a:lnTo>
                <a:lnTo>
                  <a:pt x="50123" y="150699"/>
                </a:lnTo>
                <a:lnTo>
                  <a:pt x="48141" y="157235"/>
                </a:lnTo>
                <a:lnTo>
                  <a:pt x="46819" y="163577"/>
                </a:lnTo>
                <a:lnTo>
                  <a:pt x="44330" y="181122"/>
                </a:lnTo>
                <a:lnTo>
                  <a:pt x="44243" y="176436"/>
                </a:lnTo>
                <a:lnTo>
                  <a:pt x="44220" y="172409"/>
                </a:lnTo>
                <a:lnTo>
                  <a:pt x="45199" y="168731"/>
                </a:lnTo>
                <a:lnTo>
                  <a:pt x="46844" y="165288"/>
                </a:lnTo>
                <a:lnTo>
                  <a:pt x="48934" y="162000"/>
                </a:lnTo>
                <a:lnTo>
                  <a:pt x="50327" y="157824"/>
                </a:lnTo>
                <a:lnTo>
                  <a:pt x="51256" y="153055"/>
                </a:lnTo>
                <a:lnTo>
                  <a:pt x="51876" y="147891"/>
                </a:lnTo>
                <a:lnTo>
                  <a:pt x="53282" y="143457"/>
                </a:lnTo>
                <a:lnTo>
                  <a:pt x="55212" y="139508"/>
                </a:lnTo>
                <a:lnTo>
                  <a:pt x="57493" y="135884"/>
                </a:lnTo>
                <a:lnTo>
                  <a:pt x="59013" y="131483"/>
                </a:lnTo>
                <a:lnTo>
                  <a:pt x="60026" y="126565"/>
                </a:lnTo>
                <a:lnTo>
                  <a:pt x="62054" y="110775"/>
                </a:lnTo>
              </a:path>
            </a:pathLst>
          </a:custGeom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MARTInkAnnotation188"/>
          <p:cNvSpPr/>
          <p:nvPr/>
        </p:nvSpPr>
        <p:spPr>
          <a:xfrm>
            <a:off x="6511860" y="2906630"/>
            <a:ext cx="53227" cy="137011"/>
          </a:xfrm>
          <a:custGeom>
            <a:avLst/>
            <a:gdLst/>
            <a:ahLst/>
            <a:cxnLst/>
            <a:rect l="0" t="0" r="0" b="0"/>
            <a:pathLst>
              <a:path w="53227" h="137011">
                <a:moveTo>
                  <a:pt x="17879" y="111604"/>
                </a:moveTo>
                <a:lnTo>
                  <a:pt x="13133" y="116344"/>
                </a:lnTo>
                <a:lnTo>
                  <a:pt x="11735" y="118733"/>
                </a:lnTo>
                <a:lnTo>
                  <a:pt x="10803" y="121317"/>
                </a:lnTo>
                <a:lnTo>
                  <a:pt x="9307" y="127854"/>
                </a:lnTo>
                <a:lnTo>
                  <a:pt x="9103" y="131394"/>
                </a:lnTo>
                <a:lnTo>
                  <a:pt x="8972" y="137010"/>
                </a:lnTo>
                <a:lnTo>
                  <a:pt x="8949" y="133243"/>
                </a:lnTo>
                <a:lnTo>
                  <a:pt x="8942" y="121102"/>
                </a:lnTo>
                <a:lnTo>
                  <a:pt x="9934" y="115952"/>
                </a:lnTo>
                <a:lnTo>
                  <a:pt x="11589" y="110534"/>
                </a:lnTo>
                <a:lnTo>
                  <a:pt x="13686" y="104937"/>
                </a:lnTo>
                <a:lnTo>
                  <a:pt x="15083" y="99222"/>
                </a:lnTo>
                <a:lnTo>
                  <a:pt x="16015" y="93427"/>
                </a:lnTo>
                <a:lnTo>
                  <a:pt x="16636" y="87580"/>
                </a:lnTo>
                <a:lnTo>
                  <a:pt x="18044" y="81697"/>
                </a:lnTo>
                <a:lnTo>
                  <a:pt x="19976" y="75791"/>
                </a:lnTo>
                <a:lnTo>
                  <a:pt x="22256" y="69869"/>
                </a:lnTo>
                <a:lnTo>
                  <a:pt x="23777" y="63937"/>
                </a:lnTo>
                <a:lnTo>
                  <a:pt x="24791" y="57998"/>
                </a:lnTo>
                <a:lnTo>
                  <a:pt x="25467" y="52054"/>
                </a:lnTo>
                <a:lnTo>
                  <a:pt x="26911" y="46107"/>
                </a:lnTo>
                <a:lnTo>
                  <a:pt x="28867" y="40158"/>
                </a:lnTo>
                <a:lnTo>
                  <a:pt x="31163" y="34208"/>
                </a:lnTo>
                <a:lnTo>
                  <a:pt x="33688" y="28256"/>
                </a:lnTo>
                <a:lnTo>
                  <a:pt x="43051" y="7975"/>
                </a:lnTo>
                <a:lnTo>
                  <a:pt x="44593" y="5807"/>
                </a:lnTo>
                <a:lnTo>
                  <a:pt x="46614" y="3370"/>
                </a:lnTo>
                <a:lnTo>
                  <a:pt x="48955" y="752"/>
                </a:lnTo>
                <a:lnTo>
                  <a:pt x="50516" y="0"/>
                </a:lnTo>
                <a:lnTo>
                  <a:pt x="51556" y="490"/>
                </a:lnTo>
                <a:lnTo>
                  <a:pt x="52250" y="1809"/>
                </a:lnTo>
                <a:lnTo>
                  <a:pt x="53020" y="5921"/>
                </a:lnTo>
                <a:lnTo>
                  <a:pt x="53226" y="8406"/>
                </a:lnTo>
                <a:lnTo>
                  <a:pt x="52369" y="11055"/>
                </a:lnTo>
                <a:lnTo>
                  <a:pt x="50806" y="13814"/>
                </a:lnTo>
                <a:lnTo>
                  <a:pt x="48769" y="16645"/>
                </a:lnTo>
                <a:lnTo>
                  <a:pt x="46419" y="20517"/>
                </a:lnTo>
                <a:lnTo>
                  <a:pt x="43858" y="25082"/>
                </a:lnTo>
                <a:lnTo>
                  <a:pt x="38364" y="35447"/>
                </a:lnTo>
                <a:lnTo>
                  <a:pt x="32612" y="46668"/>
                </a:lnTo>
                <a:lnTo>
                  <a:pt x="29687" y="51446"/>
                </a:lnTo>
                <a:lnTo>
                  <a:pt x="26744" y="55624"/>
                </a:lnTo>
                <a:lnTo>
                  <a:pt x="23789" y="59401"/>
                </a:lnTo>
                <a:lnTo>
                  <a:pt x="20826" y="62911"/>
                </a:lnTo>
                <a:lnTo>
                  <a:pt x="17857" y="66244"/>
                </a:lnTo>
                <a:lnTo>
                  <a:pt x="11910" y="72592"/>
                </a:lnTo>
                <a:lnTo>
                  <a:pt x="5955" y="78721"/>
                </a:lnTo>
                <a:lnTo>
                  <a:pt x="3970" y="79760"/>
                </a:lnTo>
                <a:lnTo>
                  <a:pt x="2647" y="79461"/>
                </a:lnTo>
                <a:lnTo>
                  <a:pt x="1764" y="78269"/>
                </a:lnTo>
                <a:lnTo>
                  <a:pt x="784" y="74299"/>
                </a:lnTo>
                <a:lnTo>
                  <a:pt x="523" y="71851"/>
                </a:lnTo>
                <a:lnTo>
                  <a:pt x="348" y="69227"/>
                </a:lnTo>
                <a:lnTo>
                  <a:pt x="232" y="66486"/>
                </a:lnTo>
                <a:lnTo>
                  <a:pt x="102" y="60793"/>
                </a:lnTo>
                <a:lnTo>
                  <a:pt x="0" y="40166"/>
                </a:lnTo>
              </a:path>
            </a:pathLst>
          </a:custGeom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SMARTInkAnnotation189"/>
          <p:cNvSpPr/>
          <p:nvPr/>
        </p:nvSpPr>
        <p:spPr>
          <a:xfrm>
            <a:off x="6520925" y="3787593"/>
            <a:ext cx="105751" cy="114635"/>
          </a:xfrm>
          <a:custGeom>
            <a:avLst/>
            <a:gdLst/>
            <a:ahLst/>
            <a:cxnLst/>
            <a:rect l="0" t="0" r="0" b="0"/>
            <a:pathLst>
              <a:path w="105751" h="114635">
                <a:moveTo>
                  <a:pt x="44571" y="70032"/>
                </a:moveTo>
                <a:lnTo>
                  <a:pt x="49316" y="70032"/>
                </a:lnTo>
                <a:lnTo>
                  <a:pt x="50714" y="69039"/>
                </a:lnTo>
                <a:lnTo>
                  <a:pt x="51647" y="67386"/>
                </a:lnTo>
                <a:lnTo>
                  <a:pt x="52269" y="65291"/>
                </a:lnTo>
                <a:lnTo>
                  <a:pt x="53676" y="62902"/>
                </a:lnTo>
                <a:lnTo>
                  <a:pt x="55607" y="60318"/>
                </a:lnTo>
                <a:lnTo>
                  <a:pt x="57888" y="57603"/>
                </a:lnTo>
                <a:lnTo>
                  <a:pt x="60402" y="54800"/>
                </a:lnTo>
                <a:lnTo>
                  <a:pt x="65844" y="49041"/>
                </a:lnTo>
                <a:lnTo>
                  <a:pt x="74492" y="40220"/>
                </a:lnTo>
                <a:lnTo>
                  <a:pt x="77431" y="38251"/>
                </a:lnTo>
                <a:lnTo>
                  <a:pt x="80384" y="36939"/>
                </a:lnTo>
                <a:lnTo>
                  <a:pt x="83345" y="36063"/>
                </a:lnTo>
                <a:lnTo>
                  <a:pt x="85319" y="34488"/>
                </a:lnTo>
                <a:lnTo>
                  <a:pt x="86636" y="32445"/>
                </a:lnTo>
                <a:lnTo>
                  <a:pt x="87513" y="30091"/>
                </a:lnTo>
                <a:lnTo>
                  <a:pt x="89092" y="28522"/>
                </a:lnTo>
                <a:lnTo>
                  <a:pt x="91138" y="27476"/>
                </a:lnTo>
                <a:lnTo>
                  <a:pt x="96811" y="25796"/>
                </a:lnTo>
                <a:lnTo>
                  <a:pt x="96284" y="26651"/>
                </a:lnTo>
                <a:lnTo>
                  <a:pt x="94939" y="28213"/>
                </a:lnTo>
                <a:lnTo>
                  <a:pt x="93048" y="30246"/>
                </a:lnTo>
                <a:lnTo>
                  <a:pt x="91789" y="32594"/>
                </a:lnTo>
                <a:lnTo>
                  <a:pt x="90948" y="35151"/>
                </a:lnTo>
                <a:lnTo>
                  <a:pt x="90389" y="37848"/>
                </a:lnTo>
                <a:lnTo>
                  <a:pt x="89022" y="40639"/>
                </a:lnTo>
                <a:lnTo>
                  <a:pt x="87118" y="43491"/>
                </a:lnTo>
                <a:lnTo>
                  <a:pt x="84855" y="46384"/>
                </a:lnTo>
                <a:lnTo>
                  <a:pt x="82353" y="50298"/>
                </a:lnTo>
                <a:lnTo>
                  <a:pt x="79692" y="54891"/>
                </a:lnTo>
                <a:lnTo>
                  <a:pt x="76924" y="59938"/>
                </a:lnTo>
                <a:lnTo>
                  <a:pt x="74086" y="64295"/>
                </a:lnTo>
                <a:lnTo>
                  <a:pt x="71201" y="68191"/>
                </a:lnTo>
                <a:lnTo>
                  <a:pt x="68284" y="71781"/>
                </a:lnTo>
                <a:lnTo>
                  <a:pt x="64352" y="75167"/>
                </a:lnTo>
                <a:lnTo>
                  <a:pt x="59746" y="78416"/>
                </a:lnTo>
                <a:lnTo>
                  <a:pt x="54687" y="81574"/>
                </a:lnTo>
                <a:lnTo>
                  <a:pt x="50321" y="84672"/>
                </a:lnTo>
                <a:lnTo>
                  <a:pt x="46419" y="87729"/>
                </a:lnTo>
                <a:lnTo>
                  <a:pt x="42823" y="90759"/>
                </a:lnTo>
                <a:lnTo>
                  <a:pt x="38440" y="93772"/>
                </a:lnTo>
                <a:lnTo>
                  <a:pt x="33530" y="96773"/>
                </a:lnTo>
                <a:lnTo>
                  <a:pt x="28271" y="99765"/>
                </a:lnTo>
                <a:lnTo>
                  <a:pt x="23772" y="102752"/>
                </a:lnTo>
                <a:lnTo>
                  <a:pt x="19779" y="105736"/>
                </a:lnTo>
                <a:lnTo>
                  <a:pt x="16124" y="108717"/>
                </a:lnTo>
                <a:lnTo>
                  <a:pt x="12694" y="110705"/>
                </a:lnTo>
                <a:lnTo>
                  <a:pt x="9414" y="112030"/>
                </a:lnTo>
                <a:lnTo>
                  <a:pt x="39" y="114634"/>
                </a:lnTo>
                <a:lnTo>
                  <a:pt x="2596" y="112013"/>
                </a:lnTo>
                <a:lnTo>
                  <a:pt x="83200" y="31445"/>
                </a:lnTo>
                <a:lnTo>
                  <a:pt x="85222" y="28432"/>
                </a:lnTo>
                <a:lnTo>
                  <a:pt x="86571" y="25432"/>
                </a:lnTo>
                <a:lnTo>
                  <a:pt x="89111" y="16979"/>
                </a:lnTo>
                <a:lnTo>
                  <a:pt x="86549" y="16687"/>
                </a:lnTo>
                <a:lnTo>
                  <a:pt x="84476" y="16609"/>
                </a:lnTo>
                <a:lnTo>
                  <a:pt x="76812" y="16499"/>
                </a:lnTo>
                <a:lnTo>
                  <a:pt x="74011" y="17477"/>
                </a:lnTo>
                <a:lnTo>
                  <a:pt x="71151" y="19119"/>
                </a:lnTo>
                <a:lnTo>
                  <a:pt x="68251" y="21208"/>
                </a:lnTo>
                <a:lnTo>
                  <a:pt x="64331" y="24584"/>
                </a:lnTo>
                <a:lnTo>
                  <a:pt x="59730" y="28819"/>
                </a:lnTo>
                <a:lnTo>
                  <a:pt x="46414" y="41615"/>
                </a:lnTo>
                <a:lnTo>
                  <a:pt x="1307" y="86460"/>
                </a:lnTo>
                <a:lnTo>
                  <a:pt x="829" y="85945"/>
                </a:lnTo>
                <a:lnTo>
                  <a:pt x="298" y="82726"/>
                </a:lnTo>
                <a:lnTo>
                  <a:pt x="0" y="80077"/>
                </a:lnTo>
                <a:lnTo>
                  <a:pt x="2579" y="76811"/>
                </a:lnTo>
                <a:lnTo>
                  <a:pt x="4657" y="74551"/>
                </a:lnTo>
                <a:lnTo>
                  <a:pt x="9615" y="69394"/>
                </a:lnTo>
                <a:lnTo>
                  <a:pt x="38625" y="40255"/>
                </a:lnTo>
                <a:lnTo>
                  <a:pt x="41601" y="38274"/>
                </a:lnTo>
                <a:lnTo>
                  <a:pt x="44578" y="36954"/>
                </a:lnTo>
                <a:lnTo>
                  <a:pt x="47555" y="36073"/>
                </a:lnTo>
                <a:lnTo>
                  <a:pt x="50534" y="34494"/>
                </a:lnTo>
                <a:lnTo>
                  <a:pt x="53513" y="32450"/>
                </a:lnTo>
                <a:lnTo>
                  <a:pt x="56492" y="30094"/>
                </a:lnTo>
                <a:lnTo>
                  <a:pt x="58478" y="27531"/>
                </a:lnTo>
                <a:lnTo>
                  <a:pt x="59802" y="24831"/>
                </a:lnTo>
                <a:lnTo>
                  <a:pt x="62295" y="16944"/>
                </a:lnTo>
                <a:lnTo>
                  <a:pt x="62381" y="19317"/>
                </a:lnTo>
                <a:lnTo>
                  <a:pt x="62436" y="28925"/>
                </a:lnTo>
                <a:lnTo>
                  <a:pt x="61448" y="31713"/>
                </a:lnTo>
                <a:lnTo>
                  <a:pt x="59795" y="34564"/>
                </a:lnTo>
                <a:lnTo>
                  <a:pt x="57700" y="37457"/>
                </a:lnTo>
                <a:lnTo>
                  <a:pt x="55310" y="40377"/>
                </a:lnTo>
                <a:lnTo>
                  <a:pt x="52724" y="43317"/>
                </a:lnTo>
                <a:lnTo>
                  <a:pt x="50006" y="46269"/>
                </a:lnTo>
                <a:lnTo>
                  <a:pt x="44338" y="52194"/>
                </a:lnTo>
                <a:lnTo>
                  <a:pt x="18275" y="78438"/>
                </a:lnTo>
                <a:lnTo>
                  <a:pt x="20634" y="78729"/>
                </a:lnTo>
                <a:lnTo>
                  <a:pt x="22653" y="78806"/>
                </a:lnTo>
                <a:lnTo>
                  <a:pt x="24000" y="77866"/>
                </a:lnTo>
                <a:lnTo>
                  <a:pt x="24897" y="76246"/>
                </a:lnTo>
                <a:lnTo>
                  <a:pt x="25496" y="74175"/>
                </a:lnTo>
                <a:lnTo>
                  <a:pt x="26888" y="71801"/>
                </a:lnTo>
                <a:lnTo>
                  <a:pt x="28809" y="69227"/>
                </a:lnTo>
                <a:lnTo>
                  <a:pt x="31083" y="66518"/>
                </a:lnTo>
                <a:lnTo>
                  <a:pt x="34587" y="63721"/>
                </a:lnTo>
                <a:lnTo>
                  <a:pt x="38907" y="60863"/>
                </a:lnTo>
                <a:lnTo>
                  <a:pt x="43775" y="57966"/>
                </a:lnTo>
                <a:lnTo>
                  <a:pt x="48014" y="55042"/>
                </a:lnTo>
                <a:lnTo>
                  <a:pt x="51832" y="52101"/>
                </a:lnTo>
                <a:lnTo>
                  <a:pt x="55372" y="49148"/>
                </a:lnTo>
                <a:lnTo>
                  <a:pt x="58725" y="45195"/>
                </a:lnTo>
                <a:lnTo>
                  <a:pt x="61953" y="40576"/>
                </a:lnTo>
                <a:lnTo>
                  <a:pt x="65098" y="35512"/>
                </a:lnTo>
                <a:lnTo>
                  <a:pt x="68189" y="31143"/>
                </a:lnTo>
                <a:lnTo>
                  <a:pt x="71242" y="27239"/>
                </a:lnTo>
                <a:lnTo>
                  <a:pt x="74271" y="23644"/>
                </a:lnTo>
                <a:lnTo>
                  <a:pt x="77284" y="20255"/>
                </a:lnTo>
                <a:lnTo>
                  <a:pt x="83280" y="13843"/>
                </a:lnTo>
                <a:lnTo>
                  <a:pt x="86270" y="11737"/>
                </a:lnTo>
                <a:lnTo>
                  <a:pt x="89256" y="10333"/>
                </a:lnTo>
                <a:lnTo>
                  <a:pt x="92239" y="9396"/>
                </a:lnTo>
                <a:lnTo>
                  <a:pt x="94229" y="7780"/>
                </a:lnTo>
                <a:lnTo>
                  <a:pt x="95556" y="5711"/>
                </a:lnTo>
                <a:lnTo>
                  <a:pt x="96440" y="3338"/>
                </a:lnTo>
                <a:lnTo>
                  <a:pt x="98022" y="1757"/>
                </a:lnTo>
                <a:lnTo>
                  <a:pt x="100070" y="703"/>
                </a:lnTo>
                <a:lnTo>
                  <a:pt x="102429" y="0"/>
                </a:lnTo>
                <a:lnTo>
                  <a:pt x="104003" y="523"/>
                </a:lnTo>
                <a:lnTo>
                  <a:pt x="105051" y="1865"/>
                </a:lnTo>
                <a:lnTo>
                  <a:pt x="105750" y="3751"/>
                </a:lnTo>
                <a:lnTo>
                  <a:pt x="105223" y="6001"/>
                </a:lnTo>
                <a:lnTo>
                  <a:pt x="103878" y="8493"/>
                </a:lnTo>
                <a:lnTo>
                  <a:pt x="101987" y="11147"/>
                </a:lnTo>
                <a:lnTo>
                  <a:pt x="99735" y="13907"/>
                </a:lnTo>
                <a:lnTo>
                  <a:pt x="97239" y="16740"/>
                </a:lnTo>
                <a:lnTo>
                  <a:pt x="94582" y="19621"/>
                </a:lnTo>
                <a:lnTo>
                  <a:pt x="91817" y="23526"/>
                </a:lnTo>
                <a:lnTo>
                  <a:pt x="88982" y="28114"/>
                </a:lnTo>
                <a:lnTo>
                  <a:pt x="86098" y="33157"/>
                </a:lnTo>
                <a:lnTo>
                  <a:pt x="80244" y="44052"/>
                </a:lnTo>
                <a:lnTo>
                  <a:pt x="77293" y="49735"/>
                </a:lnTo>
                <a:lnTo>
                  <a:pt x="73339" y="54516"/>
                </a:lnTo>
                <a:lnTo>
                  <a:pt x="68716" y="58696"/>
                </a:lnTo>
                <a:lnTo>
                  <a:pt x="63647" y="62474"/>
                </a:lnTo>
                <a:lnTo>
                  <a:pt x="60269" y="65986"/>
                </a:lnTo>
                <a:lnTo>
                  <a:pt x="58016" y="69318"/>
                </a:lnTo>
                <a:lnTo>
                  <a:pt x="53511" y="78961"/>
                </a:lnTo>
              </a:path>
            </a:pathLst>
          </a:custGeom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SMARTInkAnnotation190"/>
          <p:cNvSpPr/>
          <p:nvPr/>
        </p:nvSpPr>
        <p:spPr>
          <a:xfrm>
            <a:off x="6601254" y="3334632"/>
            <a:ext cx="133682" cy="85290"/>
          </a:xfrm>
          <a:custGeom>
            <a:avLst/>
            <a:gdLst/>
            <a:ahLst/>
            <a:cxnLst/>
            <a:rect l="0" t="0" r="0" b="0"/>
            <a:pathLst>
              <a:path w="133682" h="85290">
                <a:moveTo>
                  <a:pt x="98333" y="22930"/>
                </a:moveTo>
                <a:lnTo>
                  <a:pt x="98333" y="18189"/>
                </a:lnTo>
                <a:lnTo>
                  <a:pt x="99327" y="16793"/>
                </a:lnTo>
                <a:lnTo>
                  <a:pt x="100982" y="15862"/>
                </a:lnTo>
                <a:lnTo>
                  <a:pt x="106031" y="14368"/>
                </a:lnTo>
                <a:lnTo>
                  <a:pt x="107438" y="13253"/>
                </a:lnTo>
                <a:lnTo>
                  <a:pt x="109370" y="11518"/>
                </a:lnTo>
                <a:lnTo>
                  <a:pt x="111650" y="9369"/>
                </a:lnTo>
                <a:lnTo>
                  <a:pt x="114165" y="7936"/>
                </a:lnTo>
                <a:lnTo>
                  <a:pt x="116834" y="6981"/>
                </a:lnTo>
                <a:lnTo>
                  <a:pt x="123509" y="5448"/>
                </a:lnTo>
                <a:lnTo>
                  <a:pt x="125050" y="4330"/>
                </a:lnTo>
                <a:lnTo>
                  <a:pt x="127070" y="2592"/>
                </a:lnTo>
                <a:lnTo>
                  <a:pt x="129411" y="442"/>
                </a:lnTo>
                <a:lnTo>
                  <a:pt x="130971" y="0"/>
                </a:lnTo>
                <a:lnTo>
                  <a:pt x="132012" y="698"/>
                </a:lnTo>
                <a:lnTo>
                  <a:pt x="133681" y="4207"/>
                </a:lnTo>
                <a:lnTo>
                  <a:pt x="132824" y="5487"/>
                </a:lnTo>
                <a:lnTo>
                  <a:pt x="131260" y="7333"/>
                </a:lnTo>
                <a:lnTo>
                  <a:pt x="129224" y="9555"/>
                </a:lnTo>
                <a:lnTo>
                  <a:pt x="126874" y="11037"/>
                </a:lnTo>
                <a:lnTo>
                  <a:pt x="124312" y="12024"/>
                </a:lnTo>
                <a:lnTo>
                  <a:pt x="121613" y="12683"/>
                </a:lnTo>
                <a:lnTo>
                  <a:pt x="117826" y="15106"/>
                </a:lnTo>
                <a:lnTo>
                  <a:pt x="113315" y="18707"/>
                </a:lnTo>
                <a:lnTo>
                  <a:pt x="108321" y="23091"/>
                </a:lnTo>
                <a:lnTo>
                  <a:pt x="100124" y="30608"/>
                </a:lnTo>
                <a:lnTo>
                  <a:pt x="96548" y="34002"/>
                </a:lnTo>
                <a:lnTo>
                  <a:pt x="92176" y="37257"/>
                </a:lnTo>
                <a:lnTo>
                  <a:pt x="87275" y="40418"/>
                </a:lnTo>
                <a:lnTo>
                  <a:pt x="82023" y="43519"/>
                </a:lnTo>
                <a:lnTo>
                  <a:pt x="76533" y="47570"/>
                </a:lnTo>
                <a:lnTo>
                  <a:pt x="70889" y="52255"/>
                </a:lnTo>
                <a:lnTo>
                  <a:pt x="65138" y="57363"/>
                </a:lnTo>
                <a:lnTo>
                  <a:pt x="59317" y="60768"/>
                </a:lnTo>
                <a:lnTo>
                  <a:pt x="53451" y="63038"/>
                </a:lnTo>
                <a:lnTo>
                  <a:pt x="47553" y="64551"/>
                </a:lnTo>
                <a:lnTo>
                  <a:pt x="42628" y="66553"/>
                </a:lnTo>
                <a:lnTo>
                  <a:pt x="38352" y="68879"/>
                </a:lnTo>
                <a:lnTo>
                  <a:pt x="34507" y="71422"/>
                </a:lnTo>
                <a:lnTo>
                  <a:pt x="30951" y="74109"/>
                </a:lnTo>
                <a:lnTo>
                  <a:pt x="27587" y="76893"/>
                </a:lnTo>
                <a:lnTo>
                  <a:pt x="24351" y="79741"/>
                </a:lnTo>
                <a:lnTo>
                  <a:pt x="21201" y="81640"/>
                </a:lnTo>
                <a:lnTo>
                  <a:pt x="18107" y="82906"/>
                </a:lnTo>
                <a:lnTo>
                  <a:pt x="9477" y="85289"/>
                </a:lnTo>
                <a:lnTo>
                  <a:pt x="9178" y="82726"/>
                </a:lnTo>
                <a:lnTo>
                  <a:pt x="9099" y="80653"/>
                </a:lnTo>
                <a:lnTo>
                  <a:pt x="10039" y="79272"/>
                </a:lnTo>
                <a:lnTo>
                  <a:pt x="11659" y="78350"/>
                </a:lnTo>
                <a:lnTo>
                  <a:pt x="13732" y="77736"/>
                </a:lnTo>
                <a:lnTo>
                  <a:pt x="15115" y="76335"/>
                </a:lnTo>
                <a:lnTo>
                  <a:pt x="16036" y="74408"/>
                </a:lnTo>
                <a:lnTo>
                  <a:pt x="16650" y="72131"/>
                </a:lnTo>
                <a:lnTo>
                  <a:pt x="19047" y="69622"/>
                </a:lnTo>
                <a:lnTo>
                  <a:pt x="22630" y="66956"/>
                </a:lnTo>
                <a:lnTo>
                  <a:pt x="27006" y="64187"/>
                </a:lnTo>
                <a:lnTo>
                  <a:pt x="30917" y="61349"/>
                </a:lnTo>
                <a:lnTo>
                  <a:pt x="34516" y="58464"/>
                </a:lnTo>
                <a:lnTo>
                  <a:pt x="37910" y="55549"/>
                </a:lnTo>
                <a:lnTo>
                  <a:pt x="41166" y="52613"/>
                </a:lnTo>
                <a:lnTo>
                  <a:pt x="47432" y="46706"/>
                </a:lnTo>
                <a:lnTo>
                  <a:pt x="51487" y="43742"/>
                </a:lnTo>
                <a:lnTo>
                  <a:pt x="56176" y="40773"/>
                </a:lnTo>
                <a:lnTo>
                  <a:pt x="61290" y="37802"/>
                </a:lnTo>
                <a:lnTo>
                  <a:pt x="65691" y="34829"/>
                </a:lnTo>
                <a:lnTo>
                  <a:pt x="69619" y="31855"/>
                </a:lnTo>
                <a:lnTo>
                  <a:pt x="73231" y="28880"/>
                </a:lnTo>
                <a:lnTo>
                  <a:pt x="76632" y="25904"/>
                </a:lnTo>
                <a:lnTo>
                  <a:pt x="79893" y="22928"/>
                </a:lnTo>
                <a:lnTo>
                  <a:pt x="89230" y="14155"/>
                </a:lnTo>
                <a:lnTo>
                  <a:pt x="89322" y="16715"/>
                </a:lnTo>
                <a:lnTo>
                  <a:pt x="89346" y="18787"/>
                </a:lnTo>
                <a:lnTo>
                  <a:pt x="88368" y="21160"/>
                </a:lnTo>
                <a:lnTo>
                  <a:pt x="86724" y="23734"/>
                </a:lnTo>
                <a:lnTo>
                  <a:pt x="84634" y="26443"/>
                </a:lnTo>
                <a:lnTo>
                  <a:pt x="82248" y="28248"/>
                </a:lnTo>
                <a:lnTo>
                  <a:pt x="79664" y="29452"/>
                </a:lnTo>
                <a:lnTo>
                  <a:pt x="76948" y="30254"/>
                </a:lnTo>
                <a:lnTo>
                  <a:pt x="73151" y="31782"/>
                </a:lnTo>
                <a:lnTo>
                  <a:pt x="68632" y="33792"/>
                </a:lnTo>
                <a:lnTo>
                  <a:pt x="63633" y="36125"/>
                </a:lnTo>
                <a:lnTo>
                  <a:pt x="59308" y="38672"/>
                </a:lnTo>
                <a:lnTo>
                  <a:pt x="55431" y="41362"/>
                </a:lnTo>
                <a:lnTo>
                  <a:pt x="51853" y="44148"/>
                </a:lnTo>
                <a:lnTo>
                  <a:pt x="48474" y="46997"/>
                </a:lnTo>
                <a:lnTo>
                  <a:pt x="45229" y="49888"/>
                </a:lnTo>
                <a:lnTo>
                  <a:pt x="42072" y="52808"/>
                </a:lnTo>
                <a:lnTo>
                  <a:pt x="38974" y="54755"/>
                </a:lnTo>
                <a:lnTo>
                  <a:pt x="35916" y="56053"/>
                </a:lnTo>
                <a:lnTo>
                  <a:pt x="32883" y="56918"/>
                </a:lnTo>
                <a:lnTo>
                  <a:pt x="29869" y="57495"/>
                </a:lnTo>
                <a:lnTo>
                  <a:pt x="26865" y="57879"/>
                </a:lnTo>
                <a:lnTo>
                  <a:pt x="17925" y="58644"/>
                </a:lnTo>
                <a:lnTo>
                  <a:pt x="34148" y="42398"/>
                </a:lnTo>
                <a:lnTo>
                  <a:pt x="36671" y="40870"/>
                </a:lnTo>
                <a:lnTo>
                  <a:pt x="40340" y="38858"/>
                </a:lnTo>
                <a:lnTo>
                  <a:pt x="44772" y="36526"/>
                </a:lnTo>
                <a:lnTo>
                  <a:pt x="48720" y="33978"/>
                </a:lnTo>
                <a:lnTo>
                  <a:pt x="52346" y="31287"/>
                </a:lnTo>
                <a:lnTo>
                  <a:pt x="55755" y="28502"/>
                </a:lnTo>
                <a:lnTo>
                  <a:pt x="59023" y="26644"/>
                </a:lnTo>
                <a:lnTo>
                  <a:pt x="62194" y="25406"/>
                </a:lnTo>
                <a:lnTo>
                  <a:pt x="69674" y="23419"/>
                </a:lnTo>
                <a:lnTo>
                  <a:pt x="73346" y="23147"/>
                </a:lnTo>
                <a:lnTo>
                  <a:pt x="80038" y="22943"/>
                </a:lnTo>
                <a:lnTo>
                  <a:pt x="67976" y="22931"/>
                </a:lnTo>
                <a:lnTo>
                  <a:pt x="65182" y="23923"/>
                </a:lnTo>
                <a:lnTo>
                  <a:pt x="62327" y="25576"/>
                </a:lnTo>
                <a:lnTo>
                  <a:pt x="59430" y="27671"/>
                </a:lnTo>
                <a:lnTo>
                  <a:pt x="55513" y="30059"/>
                </a:lnTo>
                <a:lnTo>
                  <a:pt x="50915" y="32644"/>
                </a:lnTo>
                <a:lnTo>
                  <a:pt x="45862" y="35359"/>
                </a:lnTo>
                <a:lnTo>
                  <a:pt x="40508" y="39153"/>
                </a:lnTo>
                <a:lnTo>
                  <a:pt x="34951" y="43667"/>
                </a:lnTo>
                <a:lnTo>
                  <a:pt x="29260" y="48661"/>
                </a:lnTo>
                <a:lnTo>
                  <a:pt x="24474" y="51990"/>
                </a:lnTo>
                <a:lnTo>
                  <a:pt x="20289" y="54209"/>
                </a:lnTo>
                <a:lnTo>
                  <a:pt x="16506" y="55689"/>
                </a:lnTo>
                <a:lnTo>
                  <a:pt x="12991" y="57668"/>
                </a:lnTo>
                <a:lnTo>
                  <a:pt x="9653" y="59979"/>
                </a:lnTo>
                <a:lnTo>
                  <a:pt x="0" y="67578"/>
                </a:lnTo>
              </a:path>
            </a:pathLst>
          </a:custGeom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SMARTInkAnnotation191"/>
          <p:cNvSpPr/>
          <p:nvPr/>
        </p:nvSpPr>
        <p:spPr>
          <a:xfrm>
            <a:off x="7953028" y="3036129"/>
            <a:ext cx="185808" cy="231601"/>
          </a:xfrm>
          <a:custGeom>
            <a:avLst/>
            <a:gdLst/>
            <a:ahLst/>
            <a:cxnLst/>
            <a:rect l="0" t="0" r="0" b="0"/>
            <a:pathLst>
              <a:path w="185808" h="231601">
                <a:moveTo>
                  <a:pt x="141114" y="35683"/>
                </a:moveTo>
                <a:lnTo>
                  <a:pt x="141114" y="40424"/>
                </a:lnTo>
                <a:lnTo>
                  <a:pt x="140120" y="42812"/>
                </a:lnTo>
                <a:lnTo>
                  <a:pt x="136368" y="48112"/>
                </a:lnTo>
                <a:lnTo>
                  <a:pt x="134970" y="50914"/>
                </a:lnTo>
                <a:lnTo>
                  <a:pt x="133417" y="56674"/>
                </a:lnTo>
                <a:lnTo>
                  <a:pt x="132727" y="62541"/>
                </a:lnTo>
                <a:lnTo>
                  <a:pt x="132283" y="69651"/>
                </a:lnTo>
                <a:lnTo>
                  <a:pt x="132206" y="75623"/>
                </a:lnTo>
                <a:lnTo>
                  <a:pt x="133189" y="78185"/>
                </a:lnTo>
                <a:lnTo>
                  <a:pt x="136929" y="83677"/>
                </a:lnTo>
                <a:lnTo>
                  <a:pt x="141004" y="89116"/>
                </a:lnTo>
                <a:lnTo>
                  <a:pt x="141099" y="82174"/>
                </a:lnTo>
                <a:lnTo>
                  <a:pt x="141114" y="53578"/>
                </a:lnTo>
                <a:lnTo>
                  <a:pt x="136368" y="53553"/>
                </a:lnTo>
                <a:lnTo>
                  <a:pt x="134970" y="54542"/>
                </a:lnTo>
                <a:lnTo>
                  <a:pt x="134038" y="56193"/>
                </a:lnTo>
                <a:lnTo>
                  <a:pt x="132283" y="62104"/>
                </a:lnTo>
                <a:lnTo>
                  <a:pt x="132196" y="68536"/>
                </a:lnTo>
                <a:lnTo>
                  <a:pt x="132184" y="70128"/>
                </a:lnTo>
                <a:lnTo>
                  <a:pt x="132175" y="63601"/>
                </a:lnTo>
                <a:lnTo>
                  <a:pt x="136920" y="58066"/>
                </a:lnTo>
                <a:lnTo>
                  <a:pt x="138318" y="55566"/>
                </a:lnTo>
                <a:lnTo>
                  <a:pt x="139871" y="50142"/>
                </a:lnTo>
                <a:lnTo>
                  <a:pt x="143211" y="44424"/>
                </a:lnTo>
                <a:lnTo>
                  <a:pt x="145491" y="41511"/>
                </a:lnTo>
                <a:lnTo>
                  <a:pt x="148025" y="35627"/>
                </a:lnTo>
                <a:lnTo>
                  <a:pt x="149653" y="28506"/>
                </a:lnTo>
                <a:lnTo>
                  <a:pt x="149935" y="22532"/>
                </a:lnTo>
                <a:lnTo>
                  <a:pt x="150053" y="17834"/>
                </a:lnTo>
                <a:lnTo>
                  <a:pt x="142356" y="25513"/>
                </a:lnTo>
                <a:lnTo>
                  <a:pt x="141666" y="28848"/>
                </a:lnTo>
                <a:lnTo>
                  <a:pt x="141359" y="33637"/>
                </a:lnTo>
                <a:lnTo>
                  <a:pt x="141223" y="39073"/>
                </a:lnTo>
                <a:lnTo>
                  <a:pt x="142180" y="40920"/>
                </a:lnTo>
                <a:lnTo>
                  <a:pt x="143811" y="42150"/>
                </a:lnTo>
                <a:lnTo>
                  <a:pt x="148820" y="44126"/>
                </a:lnTo>
                <a:lnTo>
                  <a:pt x="152154" y="41751"/>
                </a:lnTo>
                <a:lnTo>
                  <a:pt x="154433" y="39728"/>
                </a:lnTo>
                <a:lnTo>
                  <a:pt x="156947" y="38380"/>
                </a:lnTo>
                <a:lnTo>
                  <a:pt x="162388" y="36881"/>
                </a:lnTo>
                <a:lnTo>
                  <a:pt x="168116" y="33570"/>
                </a:lnTo>
                <a:lnTo>
                  <a:pt x="171035" y="31298"/>
                </a:lnTo>
                <a:lnTo>
                  <a:pt x="173974" y="28790"/>
                </a:lnTo>
                <a:lnTo>
                  <a:pt x="176926" y="26127"/>
                </a:lnTo>
                <a:lnTo>
                  <a:pt x="185797" y="17836"/>
                </a:lnTo>
                <a:lnTo>
                  <a:pt x="185807" y="22568"/>
                </a:lnTo>
                <a:lnTo>
                  <a:pt x="184815" y="24955"/>
                </a:lnTo>
                <a:lnTo>
                  <a:pt x="181064" y="30253"/>
                </a:lnTo>
                <a:lnTo>
                  <a:pt x="176086" y="35916"/>
                </a:lnTo>
                <a:lnTo>
                  <a:pt x="173368" y="38815"/>
                </a:lnTo>
                <a:lnTo>
                  <a:pt x="170562" y="40747"/>
                </a:lnTo>
                <a:lnTo>
                  <a:pt x="164797" y="42895"/>
                </a:lnTo>
                <a:lnTo>
                  <a:pt x="161869" y="44460"/>
                </a:lnTo>
                <a:lnTo>
                  <a:pt x="158924" y="46495"/>
                </a:lnTo>
                <a:lnTo>
                  <a:pt x="151805" y="52150"/>
                </a:lnTo>
                <a:lnTo>
                  <a:pt x="148182" y="55569"/>
                </a:lnTo>
                <a:lnTo>
                  <a:pt x="141528" y="62068"/>
                </a:lnTo>
                <a:lnTo>
                  <a:pt x="141168" y="55351"/>
                </a:lnTo>
                <a:lnTo>
                  <a:pt x="141125" y="49159"/>
                </a:lnTo>
                <a:lnTo>
                  <a:pt x="141114" y="31345"/>
                </a:lnTo>
                <a:lnTo>
                  <a:pt x="140120" y="29815"/>
                </a:lnTo>
                <a:lnTo>
                  <a:pt x="138465" y="28794"/>
                </a:lnTo>
                <a:lnTo>
                  <a:pt x="132543" y="26873"/>
                </a:lnTo>
                <a:lnTo>
                  <a:pt x="127537" y="26789"/>
                </a:lnTo>
                <a:lnTo>
                  <a:pt x="123613" y="26756"/>
                </a:lnTo>
                <a:lnTo>
                  <a:pt x="118601" y="31495"/>
                </a:lnTo>
                <a:lnTo>
                  <a:pt x="114674" y="35315"/>
                </a:lnTo>
                <a:lnTo>
                  <a:pt x="114370" y="41747"/>
                </a:lnTo>
                <a:lnTo>
                  <a:pt x="114329" y="43339"/>
                </a:lnTo>
                <a:lnTo>
                  <a:pt x="115311" y="42772"/>
                </a:lnTo>
                <a:lnTo>
                  <a:pt x="119052" y="39495"/>
                </a:lnTo>
                <a:lnTo>
                  <a:pt x="120445" y="37232"/>
                </a:lnTo>
                <a:lnTo>
                  <a:pt x="121995" y="32072"/>
                </a:lnTo>
                <a:lnTo>
                  <a:pt x="123402" y="30299"/>
                </a:lnTo>
                <a:lnTo>
                  <a:pt x="125333" y="29117"/>
                </a:lnTo>
                <a:lnTo>
                  <a:pt x="127613" y="28329"/>
                </a:lnTo>
                <a:lnTo>
                  <a:pt x="129134" y="26812"/>
                </a:lnTo>
                <a:lnTo>
                  <a:pt x="130146" y="24808"/>
                </a:lnTo>
                <a:lnTo>
                  <a:pt x="131273" y="19936"/>
                </a:lnTo>
                <a:lnTo>
                  <a:pt x="131773" y="14463"/>
                </a:lnTo>
                <a:lnTo>
                  <a:pt x="132096" y="9001"/>
                </a:lnTo>
                <a:lnTo>
                  <a:pt x="132173" y="0"/>
                </a:lnTo>
                <a:lnTo>
                  <a:pt x="119732" y="12396"/>
                </a:lnTo>
                <a:lnTo>
                  <a:pt x="117920" y="15198"/>
                </a:lnTo>
                <a:lnTo>
                  <a:pt x="115906" y="20956"/>
                </a:lnTo>
                <a:lnTo>
                  <a:pt x="112362" y="26822"/>
                </a:lnTo>
                <a:lnTo>
                  <a:pt x="107476" y="32737"/>
                </a:lnTo>
                <a:lnTo>
                  <a:pt x="101995" y="38673"/>
                </a:lnTo>
                <a:lnTo>
                  <a:pt x="93324" y="47593"/>
                </a:lnTo>
                <a:lnTo>
                  <a:pt x="91375" y="50569"/>
                </a:lnTo>
                <a:lnTo>
                  <a:pt x="89209" y="56520"/>
                </a:lnTo>
                <a:lnTo>
                  <a:pt x="89625" y="58504"/>
                </a:lnTo>
                <a:lnTo>
                  <a:pt x="90895" y="59826"/>
                </a:lnTo>
                <a:lnTo>
                  <a:pt x="92736" y="60708"/>
                </a:lnTo>
                <a:lnTo>
                  <a:pt x="93963" y="62288"/>
                </a:lnTo>
                <a:lnTo>
                  <a:pt x="94780" y="64334"/>
                </a:lnTo>
                <a:lnTo>
                  <a:pt x="95325" y="66690"/>
                </a:lnTo>
                <a:lnTo>
                  <a:pt x="96682" y="67268"/>
                </a:lnTo>
                <a:lnTo>
                  <a:pt x="98580" y="66662"/>
                </a:lnTo>
                <a:lnTo>
                  <a:pt x="104018" y="63300"/>
                </a:lnTo>
                <a:lnTo>
                  <a:pt x="109706" y="62717"/>
                </a:lnTo>
                <a:lnTo>
                  <a:pt x="114904" y="62581"/>
                </a:lnTo>
                <a:lnTo>
                  <a:pt x="117681" y="62545"/>
                </a:lnTo>
                <a:lnTo>
                  <a:pt x="119533" y="61528"/>
                </a:lnTo>
                <a:lnTo>
                  <a:pt x="120766" y="59858"/>
                </a:lnTo>
                <a:lnTo>
                  <a:pt x="121589" y="57753"/>
                </a:lnTo>
                <a:lnTo>
                  <a:pt x="123131" y="56350"/>
                </a:lnTo>
                <a:lnTo>
                  <a:pt x="125152" y="55414"/>
                </a:lnTo>
                <a:lnTo>
                  <a:pt x="130787" y="53912"/>
                </a:lnTo>
                <a:lnTo>
                  <a:pt x="131249" y="54781"/>
                </a:lnTo>
                <a:lnTo>
                  <a:pt x="132052" y="61263"/>
                </a:lnTo>
                <a:lnTo>
                  <a:pt x="127393" y="66854"/>
                </a:lnTo>
                <a:lnTo>
                  <a:pt x="126007" y="70354"/>
                </a:lnTo>
                <a:lnTo>
                  <a:pt x="125082" y="74672"/>
                </a:lnTo>
                <a:lnTo>
                  <a:pt x="124467" y="79535"/>
                </a:lnTo>
                <a:lnTo>
                  <a:pt x="123063" y="83769"/>
                </a:lnTo>
                <a:lnTo>
                  <a:pt x="121134" y="87584"/>
                </a:lnTo>
                <a:lnTo>
                  <a:pt x="118855" y="91120"/>
                </a:lnTo>
                <a:lnTo>
                  <a:pt x="116342" y="95461"/>
                </a:lnTo>
                <a:lnTo>
                  <a:pt x="110900" y="105577"/>
                </a:lnTo>
                <a:lnTo>
                  <a:pt x="108059" y="110060"/>
                </a:lnTo>
                <a:lnTo>
                  <a:pt x="105171" y="114041"/>
                </a:lnTo>
                <a:lnTo>
                  <a:pt x="102253" y="117687"/>
                </a:lnTo>
                <a:lnTo>
                  <a:pt x="99315" y="122103"/>
                </a:lnTo>
                <a:lnTo>
                  <a:pt x="96362" y="127030"/>
                </a:lnTo>
                <a:lnTo>
                  <a:pt x="93401" y="132300"/>
                </a:lnTo>
                <a:lnTo>
                  <a:pt x="90432" y="136805"/>
                </a:lnTo>
                <a:lnTo>
                  <a:pt x="87461" y="140801"/>
                </a:lnTo>
                <a:lnTo>
                  <a:pt x="84486" y="144457"/>
                </a:lnTo>
                <a:lnTo>
                  <a:pt x="81510" y="147886"/>
                </a:lnTo>
                <a:lnTo>
                  <a:pt x="78533" y="151165"/>
                </a:lnTo>
                <a:lnTo>
                  <a:pt x="69618" y="160677"/>
                </a:lnTo>
                <a:lnTo>
                  <a:pt x="69611" y="160684"/>
                </a:lnTo>
                <a:lnTo>
                  <a:pt x="69601" y="155954"/>
                </a:lnTo>
                <a:lnTo>
                  <a:pt x="70594" y="153567"/>
                </a:lnTo>
                <a:lnTo>
                  <a:pt x="74345" y="148269"/>
                </a:lnTo>
                <a:lnTo>
                  <a:pt x="76736" y="146459"/>
                </a:lnTo>
                <a:lnTo>
                  <a:pt x="79322" y="145252"/>
                </a:lnTo>
                <a:lnTo>
                  <a:pt x="82041" y="144448"/>
                </a:lnTo>
                <a:lnTo>
                  <a:pt x="83853" y="142919"/>
                </a:lnTo>
                <a:lnTo>
                  <a:pt x="85061" y="140908"/>
                </a:lnTo>
                <a:lnTo>
                  <a:pt x="85866" y="138575"/>
                </a:lnTo>
                <a:lnTo>
                  <a:pt x="87395" y="137020"/>
                </a:lnTo>
                <a:lnTo>
                  <a:pt x="89409" y="135983"/>
                </a:lnTo>
                <a:lnTo>
                  <a:pt x="94295" y="134831"/>
                </a:lnTo>
                <a:lnTo>
                  <a:pt x="99778" y="134319"/>
                </a:lnTo>
                <a:lnTo>
                  <a:pt x="103704" y="134031"/>
                </a:lnTo>
                <a:lnTo>
                  <a:pt x="104254" y="134983"/>
                </a:lnTo>
                <a:lnTo>
                  <a:pt x="104866" y="138686"/>
                </a:lnTo>
                <a:lnTo>
                  <a:pt x="104036" y="141062"/>
                </a:lnTo>
                <a:lnTo>
                  <a:pt x="100464" y="146349"/>
                </a:lnTo>
                <a:lnTo>
                  <a:pt x="95567" y="152006"/>
                </a:lnTo>
                <a:lnTo>
                  <a:pt x="90079" y="157827"/>
                </a:lnTo>
                <a:lnTo>
                  <a:pt x="75507" y="172619"/>
                </a:lnTo>
                <a:lnTo>
                  <a:pt x="72544" y="176583"/>
                </a:lnTo>
                <a:lnTo>
                  <a:pt x="69576" y="181210"/>
                </a:lnTo>
                <a:lnTo>
                  <a:pt x="66603" y="186279"/>
                </a:lnTo>
                <a:lnTo>
                  <a:pt x="63629" y="190650"/>
                </a:lnTo>
                <a:lnTo>
                  <a:pt x="60651" y="194557"/>
                </a:lnTo>
                <a:lnTo>
                  <a:pt x="57675" y="198154"/>
                </a:lnTo>
                <a:lnTo>
                  <a:pt x="54697" y="200552"/>
                </a:lnTo>
                <a:lnTo>
                  <a:pt x="51717" y="202150"/>
                </a:lnTo>
                <a:lnTo>
                  <a:pt x="48737" y="203216"/>
                </a:lnTo>
                <a:lnTo>
                  <a:pt x="45758" y="203926"/>
                </a:lnTo>
                <a:lnTo>
                  <a:pt x="42780" y="204400"/>
                </a:lnTo>
                <a:lnTo>
                  <a:pt x="34363" y="205292"/>
                </a:lnTo>
                <a:lnTo>
                  <a:pt x="38741" y="200590"/>
                </a:lnTo>
                <a:lnTo>
                  <a:pt x="41080" y="197215"/>
                </a:lnTo>
                <a:lnTo>
                  <a:pt x="43633" y="192980"/>
                </a:lnTo>
                <a:lnTo>
                  <a:pt x="46328" y="188173"/>
                </a:lnTo>
                <a:lnTo>
                  <a:pt x="49119" y="183976"/>
                </a:lnTo>
                <a:lnTo>
                  <a:pt x="51972" y="180185"/>
                </a:lnTo>
                <a:lnTo>
                  <a:pt x="54867" y="176666"/>
                </a:lnTo>
                <a:lnTo>
                  <a:pt x="57790" y="172336"/>
                </a:lnTo>
                <a:lnTo>
                  <a:pt x="60733" y="167464"/>
                </a:lnTo>
                <a:lnTo>
                  <a:pt x="63688" y="162233"/>
                </a:lnTo>
                <a:lnTo>
                  <a:pt x="66652" y="157753"/>
                </a:lnTo>
                <a:lnTo>
                  <a:pt x="69621" y="153774"/>
                </a:lnTo>
                <a:lnTo>
                  <a:pt x="72593" y="150129"/>
                </a:lnTo>
                <a:lnTo>
                  <a:pt x="76560" y="146707"/>
                </a:lnTo>
                <a:lnTo>
                  <a:pt x="81193" y="143433"/>
                </a:lnTo>
                <a:lnTo>
                  <a:pt x="86268" y="140258"/>
                </a:lnTo>
                <a:lnTo>
                  <a:pt x="90644" y="137150"/>
                </a:lnTo>
                <a:lnTo>
                  <a:pt x="94555" y="134086"/>
                </a:lnTo>
                <a:lnTo>
                  <a:pt x="98154" y="131050"/>
                </a:lnTo>
                <a:lnTo>
                  <a:pt x="101549" y="129027"/>
                </a:lnTo>
                <a:lnTo>
                  <a:pt x="104804" y="127678"/>
                </a:lnTo>
                <a:lnTo>
                  <a:pt x="114131" y="125027"/>
                </a:lnTo>
                <a:lnTo>
                  <a:pt x="109501" y="129734"/>
                </a:lnTo>
                <a:lnTo>
                  <a:pt x="107126" y="133110"/>
                </a:lnTo>
                <a:lnTo>
                  <a:pt x="104549" y="137346"/>
                </a:lnTo>
                <a:lnTo>
                  <a:pt x="101838" y="142153"/>
                </a:lnTo>
                <a:lnTo>
                  <a:pt x="98044" y="147343"/>
                </a:lnTo>
                <a:lnTo>
                  <a:pt x="93528" y="152787"/>
                </a:lnTo>
                <a:lnTo>
                  <a:pt x="88531" y="158401"/>
                </a:lnTo>
                <a:lnTo>
                  <a:pt x="84207" y="164127"/>
                </a:lnTo>
                <a:lnTo>
                  <a:pt x="80331" y="169930"/>
                </a:lnTo>
                <a:lnTo>
                  <a:pt x="76753" y="175782"/>
                </a:lnTo>
                <a:lnTo>
                  <a:pt x="72381" y="181669"/>
                </a:lnTo>
                <a:lnTo>
                  <a:pt x="67480" y="187577"/>
                </a:lnTo>
                <a:lnTo>
                  <a:pt x="62227" y="193500"/>
                </a:lnTo>
                <a:lnTo>
                  <a:pt x="56738" y="198442"/>
                </a:lnTo>
                <a:lnTo>
                  <a:pt x="51091" y="202728"/>
                </a:lnTo>
                <a:lnTo>
                  <a:pt x="45341" y="206577"/>
                </a:lnTo>
                <a:lnTo>
                  <a:pt x="39520" y="210136"/>
                </a:lnTo>
                <a:lnTo>
                  <a:pt x="33655" y="213501"/>
                </a:lnTo>
                <a:lnTo>
                  <a:pt x="27756" y="216736"/>
                </a:lnTo>
                <a:lnTo>
                  <a:pt x="22831" y="219885"/>
                </a:lnTo>
                <a:lnTo>
                  <a:pt x="18555" y="222977"/>
                </a:lnTo>
                <a:lnTo>
                  <a:pt x="14711" y="226030"/>
                </a:lnTo>
                <a:lnTo>
                  <a:pt x="11154" y="228065"/>
                </a:lnTo>
                <a:lnTo>
                  <a:pt x="7791" y="229422"/>
                </a:lnTo>
                <a:lnTo>
                  <a:pt x="0" y="231600"/>
                </a:lnTo>
                <a:lnTo>
                  <a:pt x="354" y="230787"/>
                </a:lnTo>
                <a:lnTo>
                  <a:pt x="3397" y="227237"/>
                </a:lnTo>
                <a:lnTo>
                  <a:pt x="4605" y="224901"/>
                </a:lnTo>
                <a:lnTo>
                  <a:pt x="5947" y="219660"/>
                </a:lnTo>
                <a:lnTo>
                  <a:pt x="9193" y="214024"/>
                </a:lnTo>
                <a:lnTo>
                  <a:pt x="13946" y="207219"/>
                </a:lnTo>
                <a:lnTo>
                  <a:pt x="16605" y="202626"/>
                </a:lnTo>
                <a:lnTo>
                  <a:pt x="19370" y="197580"/>
                </a:lnTo>
                <a:lnTo>
                  <a:pt x="22207" y="193224"/>
                </a:lnTo>
                <a:lnTo>
                  <a:pt x="25092" y="189327"/>
                </a:lnTo>
                <a:lnTo>
                  <a:pt x="28008" y="185738"/>
                </a:lnTo>
                <a:lnTo>
                  <a:pt x="31938" y="181360"/>
                </a:lnTo>
                <a:lnTo>
                  <a:pt x="41603" y="171204"/>
                </a:lnTo>
                <a:lnTo>
                  <a:pt x="46961" y="166710"/>
                </a:lnTo>
                <a:lnTo>
                  <a:pt x="52521" y="162722"/>
                </a:lnTo>
                <a:lnTo>
                  <a:pt x="58214" y="159071"/>
                </a:lnTo>
                <a:lnTo>
                  <a:pt x="63001" y="156637"/>
                </a:lnTo>
                <a:lnTo>
                  <a:pt x="67186" y="155014"/>
                </a:lnTo>
                <a:lnTo>
                  <a:pt x="70970" y="153933"/>
                </a:lnTo>
                <a:lnTo>
                  <a:pt x="74485" y="152219"/>
                </a:lnTo>
                <a:lnTo>
                  <a:pt x="77823" y="150085"/>
                </a:lnTo>
                <a:lnTo>
                  <a:pt x="86912" y="143263"/>
                </a:lnTo>
                <a:lnTo>
                  <a:pt x="87226" y="145674"/>
                </a:lnTo>
                <a:lnTo>
                  <a:pt x="87310" y="147706"/>
                </a:lnTo>
                <a:lnTo>
                  <a:pt x="86372" y="149060"/>
                </a:lnTo>
                <a:lnTo>
                  <a:pt x="84754" y="149963"/>
                </a:lnTo>
                <a:lnTo>
                  <a:pt x="82681" y="150565"/>
                </a:lnTo>
                <a:lnTo>
                  <a:pt x="77731" y="153880"/>
                </a:lnTo>
                <a:lnTo>
                  <a:pt x="72219" y="158660"/>
                </a:lnTo>
                <a:lnTo>
                  <a:pt x="66459" y="164092"/>
                </a:lnTo>
                <a:lnTo>
                  <a:pt x="63533" y="167922"/>
                </a:lnTo>
                <a:lnTo>
                  <a:pt x="60588" y="172459"/>
                </a:lnTo>
                <a:lnTo>
                  <a:pt x="57631" y="177469"/>
                </a:lnTo>
                <a:lnTo>
                  <a:pt x="53674" y="181801"/>
                </a:lnTo>
                <a:lnTo>
                  <a:pt x="49050" y="185681"/>
                </a:lnTo>
                <a:lnTo>
                  <a:pt x="43979" y="189259"/>
                </a:lnTo>
                <a:lnTo>
                  <a:pt x="39606" y="192637"/>
                </a:lnTo>
                <a:lnTo>
                  <a:pt x="35698" y="195882"/>
                </a:lnTo>
                <a:lnTo>
                  <a:pt x="32099" y="199037"/>
                </a:lnTo>
                <a:lnTo>
                  <a:pt x="28706" y="201140"/>
                </a:lnTo>
                <a:lnTo>
                  <a:pt x="25452" y="202543"/>
                </a:lnTo>
                <a:lnTo>
                  <a:pt x="17836" y="204793"/>
                </a:lnTo>
                <a:lnTo>
                  <a:pt x="14146" y="205101"/>
                </a:lnTo>
                <a:lnTo>
                  <a:pt x="11771" y="205183"/>
                </a:lnTo>
                <a:lnTo>
                  <a:pt x="11181" y="204245"/>
                </a:lnTo>
                <a:lnTo>
                  <a:pt x="11781" y="202628"/>
                </a:lnTo>
                <a:lnTo>
                  <a:pt x="13175" y="200558"/>
                </a:lnTo>
                <a:lnTo>
                  <a:pt x="14723" y="195612"/>
                </a:lnTo>
                <a:lnTo>
                  <a:pt x="15410" y="190106"/>
                </a:lnTo>
                <a:lnTo>
                  <a:pt x="15717" y="184352"/>
                </a:lnTo>
                <a:lnTo>
                  <a:pt x="16792" y="181429"/>
                </a:lnTo>
                <a:lnTo>
                  <a:pt x="20634" y="175534"/>
                </a:lnTo>
                <a:lnTo>
                  <a:pt x="24043" y="171581"/>
                </a:lnTo>
                <a:lnTo>
                  <a:pt x="28302" y="166962"/>
                </a:lnTo>
                <a:lnTo>
                  <a:pt x="33128" y="161897"/>
                </a:lnTo>
                <a:lnTo>
                  <a:pt x="37338" y="156537"/>
                </a:lnTo>
                <a:lnTo>
                  <a:pt x="41139" y="150978"/>
                </a:lnTo>
                <a:lnTo>
                  <a:pt x="44666" y="145289"/>
                </a:lnTo>
                <a:lnTo>
                  <a:pt x="49004" y="140504"/>
                </a:lnTo>
                <a:lnTo>
                  <a:pt x="53882" y="136321"/>
                </a:lnTo>
                <a:lnTo>
                  <a:pt x="59120" y="132541"/>
                </a:lnTo>
                <a:lnTo>
                  <a:pt x="80731" y="117739"/>
                </a:lnTo>
                <a:lnTo>
                  <a:pt x="86953" y="113207"/>
                </a:lnTo>
                <a:lnTo>
                  <a:pt x="92093" y="109194"/>
                </a:lnTo>
                <a:lnTo>
                  <a:pt x="96515" y="105526"/>
                </a:lnTo>
                <a:lnTo>
                  <a:pt x="101448" y="102089"/>
                </a:lnTo>
                <a:lnTo>
                  <a:pt x="106724" y="98805"/>
                </a:lnTo>
                <a:lnTo>
                  <a:pt x="112228" y="95624"/>
                </a:lnTo>
                <a:lnTo>
                  <a:pt x="116890" y="93503"/>
                </a:lnTo>
                <a:lnTo>
                  <a:pt x="120991" y="92089"/>
                </a:lnTo>
                <a:lnTo>
                  <a:pt x="131980" y="89310"/>
                </a:lnTo>
                <a:lnTo>
                  <a:pt x="127371" y="94016"/>
                </a:lnTo>
                <a:lnTo>
                  <a:pt x="124999" y="95408"/>
                </a:lnTo>
                <a:lnTo>
                  <a:pt x="119714" y="96954"/>
                </a:lnTo>
                <a:lnTo>
                  <a:pt x="116915" y="99350"/>
                </a:lnTo>
                <a:lnTo>
                  <a:pt x="114055" y="102933"/>
                </a:lnTo>
                <a:lnTo>
                  <a:pt x="111155" y="107305"/>
                </a:lnTo>
                <a:lnTo>
                  <a:pt x="107235" y="111212"/>
                </a:lnTo>
                <a:lnTo>
                  <a:pt x="102636" y="114809"/>
                </a:lnTo>
                <a:lnTo>
                  <a:pt x="97582" y="118199"/>
                </a:lnTo>
                <a:lnTo>
                  <a:pt x="93221" y="121452"/>
                </a:lnTo>
                <a:lnTo>
                  <a:pt x="89320" y="124612"/>
                </a:lnTo>
                <a:lnTo>
                  <a:pt x="85726" y="127711"/>
                </a:lnTo>
                <a:lnTo>
                  <a:pt x="82336" y="130769"/>
                </a:lnTo>
                <a:lnTo>
                  <a:pt x="75922" y="136813"/>
                </a:lnTo>
                <a:lnTo>
                  <a:pt x="62457" y="149999"/>
                </a:lnTo>
                <a:lnTo>
                  <a:pt x="61857" y="149596"/>
                </a:lnTo>
                <a:lnTo>
                  <a:pt x="61457" y="148336"/>
                </a:lnTo>
                <a:lnTo>
                  <a:pt x="60895" y="141822"/>
                </a:lnTo>
                <a:lnTo>
                  <a:pt x="60816" y="139185"/>
                </a:lnTo>
                <a:lnTo>
                  <a:pt x="61757" y="136434"/>
                </a:lnTo>
                <a:lnTo>
                  <a:pt x="65450" y="130732"/>
                </a:lnTo>
                <a:lnTo>
                  <a:pt x="70403" y="124891"/>
                </a:lnTo>
                <a:lnTo>
                  <a:pt x="75916" y="117995"/>
                </a:lnTo>
                <a:lnTo>
                  <a:pt x="78777" y="113378"/>
                </a:lnTo>
                <a:lnTo>
                  <a:pt x="81676" y="108315"/>
                </a:lnTo>
                <a:lnTo>
                  <a:pt x="83610" y="103948"/>
                </a:lnTo>
                <a:lnTo>
                  <a:pt x="84899" y="100045"/>
                </a:lnTo>
                <a:lnTo>
                  <a:pt x="85758" y="96450"/>
                </a:lnTo>
                <a:lnTo>
                  <a:pt x="88318" y="93061"/>
                </a:lnTo>
                <a:lnTo>
                  <a:pt x="92011" y="89811"/>
                </a:lnTo>
                <a:lnTo>
                  <a:pt x="96459" y="86651"/>
                </a:lnTo>
                <a:lnTo>
                  <a:pt x="100418" y="83552"/>
                </a:lnTo>
                <a:lnTo>
                  <a:pt x="104050" y="80494"/>
                </a:lnTo>
                <a:lnTo>
                  <a:pt x="107466" y="77464"/>
                </a:lnTo>
                <a:lnTo>
                  <a:pt x="109742" y="74451"/>
                </a:lnTo>
                <a:lnTo>
                  <a:pt x="112271" y="68457"/>
                </a:lnTo>
                <a:lnTo>
                  <a:pt x="116045" y="62486"/>
                </a:lnTo>
                <a:lnTo>
                  <a:pt x="122813" y="54066"/>
                </a:lnTo>
                <a:lnTo>
                  <a:pt x="123198" y="61277"/>
                </a:lnTo>
                <a:lnTo>
                  <a:pt x="118478" y="66858"/>
                </a:lnTo>
                <a:lnTo>
                  <a:pt x="116091" y="70357"/>
                </a:lnTo>
                <a:lnTo>
                  <a:pt x="113506" y="74674"/>
                </a:lnTo>
                <a:lnTo>
                  <a:pt x="110789" y="79537"/>
                </a:lnTo>
                <a:lnTo>
                  <a:pt x="107984" y="83770"/>
                </a:lnTo>
                <a:lnTo>
                  <a:pt x="105122" y="87585"/>
                </a:lnTo>
                <a:lnTo>
                  <a:pt x="102220" y="91120"/>
                </a:lnTo>
                <a:lnTo>
                  <a:pt x="99292" y="94469"/>
                </a:lnTo>
                <a:lnTo>
                  <a:pt x="96348" y="97694"/>
                </a:lnTo>
                <a:lnTo>
                  <a:pt x="90426" y="103923"/>
                </a:lnTo>
                <a:lnTo>
                  <a:pt x="71362" y="123208"/>
                </a:lnTo>
                <a:lnTo>
                  <a:pt x="71768" y="123798"/>
                </a:lnTo>
                <a:lnTo>
                  <a:pt x="73031" y="124192"/>
                </a:lnTo>
                <a:lnTo>
                  <a:pt x="74867" y="124455"/>
                </a:lnTo>
                <a:lnTo>
                  <a:pt x="76090" y="123638"/>
                </a:lnTo>
                <a:lnTo>
                  <a:pt x="76906" y="122101"/>
                </a:lnTo>
                <a:lnTo>
                  <a:pt x="77450" y="120084"/>
                </a:lnTo>
                <a:lnTo>
                  <a:pt x="80703" y="115197"/>
                </a:lnTo>
                <a:lnTo>
                  <a:pt x="85460" y="109718"/>
                </a:lnTo>
                <a:lnTo>
                  <a:pt x="90884" y="103976"/>
                </a:lnTo>
                <a:lnTo>
                  <a:pt x="93721" y="102047"/>
                </a:lnTo>
                <a:lnTo>
                  <a:pt x="99523" y="99905"/>
                </a:lnTo>
                <a:lnTo>
                  <a:pt x="102461" y="98341"/>
                </a:lnTo>
                <a:lnTo>
                  <a:pt x="105411" y="96307"/>
                </a:lnTo>
                <a:lnTo>
                  <a:pt x="108373" y="93958"/>
                </a:lnTo>
                <a:lnTo>
                  <a:pt x="111341" y="91400"/>
                </a:lnTo>
                <a:lnTo>
                  <a:pt x="114312" y="88703"/>
                </a:lnTo>
                <a:lnTo>
                  <a:pt x="117286" y="85912"/>
                </a:lnTo>
                <a:lnTo>
                  <a:pt x="120262" y="84052"/>
                </a:lnTo>
                <a:lnTo>
                  <a:pt x="123240" y="82812"/>
                </a:lnTo>
                <a:lnTo>
                  <a:pt x="132020" y="80374"/>
                </a:lnTo>
                <a:lnTo>
                  <a:pt x="127383" y="85085"/>
                </a:lnTo>
                <a:lnTo>
                  <a:pt x="126000" y="87469"/>
                </a:lnTo>
                <a:lnTo>
                  <a:pt x="123061" y="96557"/>
                </a:lnTo>
                <a:lnTo>
                  <a:pt x="121133" y="101070"/>
                </a:lnTo>
                <a:lnTo>
                  <a:pt x="118854" y="106064"/>
                </a:lnTo>
                <a:lnTo>
                  <a:pt x="115347" y="110385"/>
                </a:lnTo>
                <a:lnTo>
                  <a:pt x="111023" y="114258"/>
                </a:lnTo>
                <a:lnTo>
                  <a:pt x="106155" y="117831"/>
                </a:lnTo>
                <a:lnTo>
                  <a:pt x="101915" y="122199"/>
                </a:lnTo>
                <a:lnTo>
                  <a:pt x="98096" y="127094"/>
                </a:lnTo>
                <a:lnTo>
                  <a:pt x="94556" y="132343"/>
                </a:lnTo>
                <a:lnTo>
                  <a:pt x="90210" y="137826"/>
                </a:lnTo>
                <a:lnTo>
                  <a:pt x="85327" y="143466"/>
                </a:lnTo>
                <a:lnTo>
                  <a:pt x="80083" y="149210"/>
                </a:lnTo>
                <a:lnTo>
                  <a:pt x="75595" y="155024"/>
                </a:lnTo>
                <a:lnTo>
                  <a:pt x="71609" y="160884"/>
                </a:lnTo>
                <a:lnTo>
                  <a:pt x="67959" y="166776"/>
                </a:lnTo>
                <a:lnTo>
                  <a:pt x="64533" y="170703"/>
                </a:lnTo>
                <a:lnTo>
                  <a:pt x="61254" y="173321"/>
                </a:lnTo>
                <a:lnTo>
                  <a:pt x="52277" y="178251"/>
                </a:lnTo>
                <a:lnTo>
                  <a:pt x="56631" y="173727"/>
                </a:lnTo>
                <a:lnTo>
                  <a:pt x="57972" y="171368"/>
                </a:lnTo>
                <a:lnTo>
                  <a:pt x="59465" y="166102"/>
                </a:lnTo>
                <a:lnTo>
                  <a:pt x="62777" y="160454"/>
                </a:lnTo>
                <a:lnTo>
                  <a:pt x="67559" y="153645"/>
                </a:lnTo>
                <a:lnTo>
                  <a:pt x="70225" y="149051"/>
                </a:lnTo>
                <a:lnTo>
                  <a:pt x="72996" y="144004"/>
                </a:lnTo>
                <a:lnTo>
                  <a:pt x="75836" y="139647"/>
                </a:lnTo>
                <a:lnTo>
                  <a:pt x="78723" y="135750"/>
                </a:lnTo>
                <a:lnTo>
                  <a:pt x="81641" y="132160"/>
                </a:lnTo>
                <a:lnTo>
                  <a:pt x="85572" y="127782"/>
                </a:lnTo>
                <a:lnTo>
                  <a:pt x="95238" y="117626"/>
                </a:lnTo>
                <a:lnTo>
                  <a:pt x="107104" y="105493"/>
                </a:lnTo>
                <a:lnTo>
                  <a:pt x="111488" y="102067"/>
                </a:lnTo>
                <a:lnTo>
                  <a:pt x="116398" y="98790"/>
                </a:lnTo>
                <a:lnTo>
                  <a:pt x="121656" y="95614"/>
                </a:lnTo>
                <a:lnTo>
                  <a:pt x="126156" y="92504"/>
                </a:lnTo>
                <a:lnTo>
                  <a:pt x="130149" y="89439"/>
                </a:lnTo>
                <a:lnTo>
                  <a:pt x="133803" y="86403"/>
                </a:lnTo>
                <a:lnTo>
                  <a:pt x="137233" y="84379"/>
                </a:lnTo>
                <a:lnTo>
                  <a:pt x="140514" y="83030"/>
                </a:lnTo>
                <a:lnTo>
                  <a:pt x="149888" y="80378"/>
                </a:lnTo>
                <a:lnTo>
                  <a:pt x="145259" y="85086"/>
                </a:lnTo>
                <a:lnTo>
                  <a:pt x="137596" y="92765"/>
                </a:lnTo>
                <a:lnTo>
                  <a:pt x="134796" y="96558"/>
                </a:lnTo>
                <a:lnTo>
                  <a:pt x="131935" y="101070"/>
                </a:lnTo>
                <a:lnTo>
                  <a:pt x="129035" y="106064"/>
                </a:lnTo>
                <a:lnTo>
                  <a:pt x="126109" y="110385"/>
                </a:lnTo>
                <a:lnTo>
                  <a:pt x="123164" y="114258"/>
                </a:lnTo>
                <a:lnTo>
                  <a:pt x="120208" y="117831"/>
                </a:lnTo>
                <a:lnTo>
                  <a:pt x="117243" y="120214"/>
                </a:lnTo>
                <a:lnTo>
                  <a:pt x="114274" y="121803"/>
                </a:lnTo>
                <a:lnTo>
                  <a:pt x="111301" y="122862"/>
                </a:lnTo>
                <a:lnTo>
                  <a:pt x="108327" y="124560"/>
                </a:lnTo>
                <a:lnTo>
                  <a:pt x="105349" y="126684"/>
                </a:lnTo>
                <a:lnTo>
                  <a:pt x="96939" y="133487"/>
                </a:lnTo>
                <a:lnTo>
                  <a:pt x="96648" y="131076"/>
                </a:lnTo>
                <a:lnTo>
                  <a:pt x="96572" y="129044"/>
                </a:lnTo>
                <a:lnTo>
                  <a:pt x="97513" y="127689"/>
                </a:lnTo>
                <a:lnTo>
                  <a:pt x="99133" y="126786"/>
                </a:lnTo>
                <a:lnTo>
                  <a:pt x="101209" y="126184"/>
                </a:lnTo>
                <a:lnTo>
                  <a:pt x="106161" y="122869"/>
                </a:lnTo>
                <a:lnTo>
                  <a:pt x="108873" y="120596"/>
                </a:lnTo>
                <a:lnTo>
                  <a:pt x="111673" y="117096"/>
                </a:lnTo>
                <a:lnTo>
                  <a:pt x="114533" y="112779"/>
                </a:lnTo>
                <a:lnTo>
                  <a:pt x="117435" y="107916"/>
                </a:lnTo>
                <a:lnTo>
                  <a:pt x="120361" y="103682"/>
                </a:lnTo>
                <a:lnTo>
                  <a:pt x="123306" y="99867"/>
                </a:lnTo>
                <a:lnTo>
                  <a:pt x="126262" y="96332"/>
                </a:lnTo>
                <a:lnTo>
                  <a:pt x="130219" y="92983"/>
                </a:lnTo>
                <a:lnTo>
                  <a:pt x="134844" y="89758"/>
                </a:lnTo>
                <a:lnTo>
                  <a:pt x="139913" y="86616"/>
                </a:lnTo>
                <a:lnTo>
                  <a:pt x="144287" y="83529"/>
                </a:lnTo>
                <a:lnTo>
                  <a:pt x="148196" y="80479"/>
                </a:lnTo>
                <a:lnTo>
                  <a:pt x="151795" y="77453"/>
                </a:lnTo>
                <a:lnTo>
                  <a:pt x="155187" y="74444"/>
                </a:lnTo>
                <a:lnTo>
                  <a:pt x="166057" y="64244"/>
                </a:lnTo>
                <a:lnTo>
                  <a:pt x="167676" y="63654"/>
                </a:lnTo>
                <a:lnTo>
                  <a:pt x="172122" y="62997"/>
                </a:lnTo>
                <a:lnTo>
                  <a:pt x="176455" y="62518"/>
                </a:lnTo>
                <a:lnTo>
                  <a:pt x="172003" y="67226"/>
                </a:lnTo>
                <a:lnTo>
                  <a:pt x="164392" y="74905"/>
                </a:lnTo>
                <a:lnTo>
                  <a:pt x="161599" y="78698"/>
                </a:lnTo>
                <a:lnTo>
                  <a:pt x="158744" y="83211"/>
                </a:lnTo>
                <a:lnTo>
                  <a:pt x="155847" y="88204"/>
                </a:lnTo>
                <a:lnTo>
                  <a:pt x="152923" y="92525"/>
                </a:lnTo>
                <a:lnTo>
                  <a:pt x="149979" y="96398"/>
                </a:lnTo>
                <a:lnTo>
                  <a:pt x="147024" y="99972"/>
                </a:lnTo>
                <a:lnTo>
                  <a:pt x="144061" y="103347"/>
                </a:lnTo>
                <a:lnTo>
                  <a:pt x="141092" y="106589"/>
                </a:lnTo>
                <a:lnTo>
                  <a:pt x="135145" y="112837"/>
                </a:lnTo>
                <a:lnTo>
                  <a:pt x="120254" y="127925"/>
                </a:lnTo>
                <a:lnTo>
                  <a:pt x="117274" y="129920"/>
                </a:lnTo>
                <a:lnTo>
                  <a:pt x="114295" y="131250"/>
                </a:lnTo>
                <a:lnTo>
                  <a:pt x="107121" y="133384"/>
                </a:lnTo>
                <a:lnTo>
                  <a:pt x="106532" y="132567"/>
                </a:lnTo>
                <a:lnTo>
                  <a:pt x="105879" y="129013"/>
                </a:lnTo>
                <a:lnTo>
                  <a:pt x="106698" y="126677"/>
                </a:lnTo>
                <a:lnTo>
                  <a:pt x="110256" y="121434"/>
                </a:lnTo>
                <a:lnTo>
                  <a:pt x="115148" y="115797"/>
                </a:lnTo>
                <a:lnTo>
                  <a:pt x="120635" y="109984"/>
                </a:lnTo>
                <a:lnTo>
                  <a:pt x="141136" y="89255"/>
                </a:lnTo>
                <a:lnTo>
                  <a:pt x="153038" y="77354"/>
                </a:lnTo>
                <a:lnTo>
                  <a:pt x="156015" y="75370"/>
                </a:lnTo>
                <a:lnTo>
                  <a:pt x="158995" y="74047"/>
                </a:lnTo>
                <a:lnTo>
                  <a:pt x="167932" y="71402"/>
                </a:lnTo>
              </a:path>
            </a:pathLst>
          </a:custGeom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SMARTInkAnnotation192"/>
          <p:cNvSpPr/>
          <p:nvPr/>
        </p:nvSpPr>
        <p:spPr>
          <a:xfrm>
            <a:off x="7584762" y="3152215"/>
            <a:ext cx="407147" cy="241053"/>
          </a:xfrm>
          <a:custGeom>
            <a:avLst/>
            <a:gdLst/>
            <a:ahLst/>
            <a:cxnLst/>
            <a:rect l="0" t="0" r="0" b="0"/>
            <a:pathLst>
              <a:path w="407147" h="241053">
                <a:moveTo>
                  <a:pt x="375287" y="71402"/>
                </a:moveTo>
                <a:lnTo>
                  <a:pt x="367591" y="79090"/>
                </a:lnTo>
                <a:lnTo>
                  <a:pt x="364252" y="79780"/>
                </a:lnTo>
                <a:lnTo>
                  <a:pt x="361970" y="79964"/>
                </a:lnTo>
                <a:lnTo>
                  <a:pt x="359456" y="81078"/>
                </a:lnTo>
                <a:lnTo>
                  <a:pt x="354015" y="84963"/>
                </a:lnTo>
                <a:lnTo>
                  <a:pt x="350180" y="86395"/>
                </a:lnTo>
                <a:lnTo>
                  <a:pt x="340622" y="87987"/>
                </a:lnTo>
                <a:lnTo>
                  <a:pt x="332400" y="91341"/>
                </a:lnTo>
                <a:lnTo>
                  <a:pt x="322187" y="98807"/>
                </a:lnTo>
                <a:lnTo>
                  <a:pt x="314936" y="104418"/>
                </a:lnTo>
                <a:lnTo>
                  <a:pt x="305092" y="110219"/>
                </a:lnTo>
                <a:lnTo>
                  <a:pt x="296743" y="116104"/>
                </a:lnTo>
                <a:lnTo>
                  <a:pt x="293127" y="119063"/>
                </a:lnTo>
                <a:lnTo>
                  <a:pt x="288729" y="121035"/>
                </a:lnTo>
                <a:lnTo>
                  <a:pt x="278546" y="123226"/>
                </a:lnTo>
                <a:lnTo>
                  <a:pt x="270046" y="126846"/>
                </a:lnTo>
                <a:lnTo>
                  <a:pt x="261965" y="131762"/>
                </a:lnTo>
                <a:lnTo>
                  <a:pt x="251751" y="137255"/>
                </a:lnTo>
                <a:lnTo>
                  <a:pt x="243239" y="140357"/>
                </a:lnTo>
                <a:lnTo>
                  <a:pt x="235151" y="142728"/>
                </a:lnTo>
                <a:lnTo>
                  <a:pt x="224934" y="147089"/>
                </a:lnTo>
                <a:lnTo>
                  <a:pt x="212760" y="150382"/>
                </a:lnTo>
                <a:lnTo>
                  <a:pt x="206043" y="153799"/>
                </a:lnTo>
                <a:lnTo>
                  <a:pt x="198384" y="159335"/>
                </a:lnTo>
                <a:lnTo>
                  <a:pt x="194688" y="160093"/>
                </a:lnTo>
                <a:lnTo>
                  <a:pt x="188968" y="160579"/>
                </a:lnTo>
                <a:lnTo>
                  <a:pt x="188498" y="159627"/>
                </a:lnTo>
                <a:lnTo>
                  <a:pt x="187682" y="152999"/>
                </a:lnTo>
                <a:lnTo>
                  <a:pt x="192342" y="147393"/>
                </a:lnTo>
                <a:lnTo>
                  <a:pt x="197300" y="142217"/>
                </a:lnTo>
                <a:lnTo>
                  <a:pt x="200013" y="139448"/>
                </a:lnTo>
                <a:lnTo>
                  <a:pt x="202814" y="137602"/>
                </a:lnTo>
                <a:lnTo>
                  <a:pt x="211503" y="134011"/>
                </a:lnTo>
                <a:lnTo>
                  <a:pt x="220369" y="127104"/>
                </a:lnTo>
                <a:lnTo>
                  <a:pt x="228292" y="119767"/>
                </a:lnTo>
                <a:lnTo>
                  <a:pt x="232211" y="116093"/>
                </a:lnTo>
                <a:lnTo>
                  <a:pt x="227499" y="120803"/>
                </a:lnTo>
                <a:lnTo>
                  <a:pt x="219878" y="125769"/>
                </a:lnTo>
                <a:lnTo>
                  <a:pt x="210862" y="131284"/>
                </a:lnTo>
                <a:lnTo>
                  <a:pt x="203546" y="137042"/>
                </a:lnTo>
                <a:lnTo>
                  <a:pt x="191685" y="142908"/>
                </a:lnTo>
                <a:lnTo>
                  <a:pt x="184349" y="145862"/>
                </a:lnTo>
                <a:lnTo>
                  <a:pt x="177474" y="149815"/>
                </a:lnTo>
                <a:lnTo>
                  <a:pt x="170903" y="154435"/>
                </a:lnTo>
                <a:lnTo>
                  <a:pt x="164536" y="159499"/>
                </a:lnTo>
                <a:lnTo>
                  <a:pt x="158304" y="163868"/>
                </a:lnTo>
                <a:lnTo>
                  <a:pt x="146083" y="171368"/>
                </a:lnTo>
                <a:lnTo>
                  <a:pt x="134030" y="178008"/>
                </a:lnTo>
                <a:lnTo>
                  <a:pt x="123045" y="183274"/>
                </a:lnTo>
                <a:lnTo>
                  <a:pt x="111276" y="187231"/>
                </a:lnTo>
                <a:lnTo>
                  <a:pt x="101498" y="193254"/>
                </a:lnTo>
                <a:lnTo>
                  <a:pt x="89762" y="196294"/>
                </a:lnTo>
                <a:lnTo>
                  <a:pt x="89464" y="193717"/>
                </a:lnTo>
                <a:lnTo>
                  <a:pt x="89385" y="191640"/>
                </a:lnTo>
                <a:lnTo>
                  <a:pt x="90325" y="190256"/>
                </a:lnTo>
                <a:lnTo>
                  <a:pt x="91946" y="189333"/>
                </a:lnTo>
                <a:lnTo>
                  <a:pt x="94018" y="188718"/>
                </a:lnTo>
                <a:lnTo>
                  <a:pt x="98970" y="185389"/>
                </a:lnTo>
                <a:lnTo>
                  <a:pt x="107342" y="177936"/>
                </a:lnTo>
                <a:lnTo>
                  <a:pt x="114164" y="172328"/>
                </a:lnTo>
                <a:lnTo>
                  <a:pt x="123816" y="166528"/>
                </a:lnTo>
                <a:lnTo>
                  <a:pt x="132080" y="160644"/>
                </a:lnTo>
                <a:lnTo>
                  <a:pt x="139063" y="154721"/>
                </a:lnTo>
                <a:lnTo>
                  <a:pt x="145478" y="148781"/>
                </a:lnTo>
                <a:lnTo>
                  <a:pt x="148579" y="146801"/>
                </a:lnTo>
                <a:lnTo>
                  <a:pt x="154674" y="144600"/>
                </a:lnTo>
                <a:lnTo>
                  <a:pt x="167017" y="143071"/>
                </a:lnTo>
                <a:lnTo>
                  <a:pt x="167905" y="142993"/>
                </a:lnTo>
                <a:lnTo>
                  <a:pt x="168498" y="143934"/>
                </a:lnTo>
                <a:lnTo>
                  <a:pt x="169154" y="147625"/>
                </a:lnTo>
                <a:lnTo>
                  <a:pt x="168336" y="149998"/>
                </a:lnTo>
                <a:lnTo>
                  <a:pt x="164779" y="155281"/>
                </a:lnTo>
                <a:lnTo>
                  <a:pt x="157239" y="160937"/>
                </a:lnTo>
                <a:lnTo>
                  <a:pt x="147266" y="166757"/>
                </a:lnTo>
                <a:lnTo>
                  <a:pt x="136210" y="172652"/>
                </a:lnTo>
                <a:lnTo>
                  <a:pt x="130481" y="176605"/>
                </a:lnTo>
                <a:lnTo>
                  <a:pt x="124676" y="181224"/>
                </a:lnTo>
                <a:lnTo>
                  <a:pt x="118818" y="186288"/>
                </a:lnTo>
                <a:lnTo>
                  <a:pt x="111934" y="190657"/>
                </a:lnTo>
                <a:lnTo>
                  <a:pt x="104364" y="194561"/>
                </a:lnTo>
                <a:lnTo>
                  <a:pt x="89001" y="201546"/>
                </a:lnTo>
                <a:lnTo>
                  <a:pt x="69183" y="211056"/>
                </a:lnTo>
                <a:lnTo>
                  <a:pt x="38677" y="226151"/>
                </a:lnTo>
                <a:lnTo>
                  <a:pt x="29346" y="232122"/>
                </a:lnTo>
                <a:lnTo>
                  <a:pt x="18390" y="240542"/>
                </a:lnTo>
                <a:lnTo>
                  <a:pt x="18164" y="239725"/>
                </a:lnTo>
                <a:lnTo>
                  <a:pt x="17912" y="236170"/>
                </a:lnTo>
                <a:lnTo>
                  <a:pt x="18839" y="234825"/>
                </a:lnTo>
                <a:lnTo>
                  <a:pt x="20448" y="233929"/>
                </a:lnTo>
                <a:lnTo>
                  <a:pt x="22515" y="233331"/>
                </a:lnTo>
                <a:lnTo>
                  <a:pt x="27460" y="230021"/>
                </a:lnTo>
                <a:lnTo>
                  <a:pt x="35829" y="222580"/>
                </a:lnTo>
                <a:lnTo>
                  <a:pt x="44600" y="214091"/>
                </a:lnTo>
                <a:lnTo>
                  <a:pt x="51513" y="208241"/>
                </a:lnTo>
                <a:lnTo>
                  <a:pt x="61207" y="202334"/>
                </a:lnTo>
                <a:lnTo>
                  <a:pt x="66574" y="198377"/>
                </a:lnTo>
                <a:lnTo>
                  <a:pt x="72138" y="193755"/>
                </a:lnTo>
                <a:lnTo>
                  <a:pt x="77833" y="188689"/>
                </a:lnTo>
                <a:lnTo>
                  <a:pt x="83617" y="184320"/>
                </a:lnTo>
                <a:lnTo>
                  <a:pt x="95342" y="176819"/>
                </a:lnTo>
                <a:lnTo>
                  <a:pt x="104526" y="172824"/>
                </a:lnTo>
                <a:lnTo>
                  <a:pt x="108365" y="171759"/>
                </a:lnTo>
                <a:lnTo>
                  <a:pt x="115280" y="167929"/>
                </a:lnTo>
                <a:lnTo>
                  <a:pt x="118514" y="165519"/>
                </a:lnTo>
                <a:lnTo>
                  <a:pt x="124757" y="162841"/>
                </a:lnTo>
                <a:lnTo>
                  <a:pt x="133386" y="160824"/>
                </a:lnTo>
                <a:lnTo>
                  <a:pt x="126681" y="167852"/>
                </a:lnTo>
                <a:lnTo>
                  <a:pt x="121434" y="173139"/>
                </a:lnTo>
                <a:lnTo>
                  <a:pt x="113141" y="178795"/>
                </a:lnTo>
                <a:lnTo>
                  <a:pt x="101841" y="184616"/>
                </a:lnTo>
                <a:lnTo>
                  <a:pt x="94656" y="187558"/>
                </a:lnTo>
                <a:lnTo>
                  <a:pt x="86887" y="190511"/>
                </a:lnTo>
                <a:lnTo>
                  <a:pt x="79720" y="194464"/>
                </a:lnTo>
                <a:lnTo>
                  <a:pt x="72956" y="199084"/>
                </a:lnTo>
                <a:lnTo>
                  <a:pt x="66460" y="204148"/>
                </a:lnTo>
                <a:lnTo>
                  <a:pt x="60142" y="208517"/>
                </a:lnTo>
                <a:lnTo>
                  <a:pt x="47826" y="216016"/>
                </a:lnTo>
                <a:lnTo>
                  <a:pt x="35730" y="222656"/>
                </a:lnTo>
                <a:lnTo>
                  <a:pt x="24726" y="228915"/>
                </a:lnTo>
                <a:lnTo>
                  <a:pt x="16525" y="235004"/>
                </a:lnTo>
                <a:lnTo>
                  <a:pt x="9568" y="238372"/>
                </a:lnTo>
                <a:lnTo>
                  <a:pt x="0" y="241019"/>
                </a:lnTo>
                <a:lnTo>
                  <a:pt x="4627" y="241052"/>
                </a:lnTo>
                <a:lnTo>
                  <a:pt x="7000" y="240064"/>
                </a:lnTo>
                <a:lnTo>
                  <a:pt x="15089" y="233934"/>
                </a:lnTo>
                <a:lnTo>
                  <a:pt x="20849" y="228636"/>
                </a:lnTo>
                <a:lnTo>
                  <a:pt x="29369" y="222973"/>
                </a:lnTo>
                <a:lnTo>
                  <a:pt x="39778" y="216158"/>
                </a:lnTo>
                <a:lnTo>
                  <a:pt x="45334" y="211562"/>
                </a:lnTo>
                <a:lnTo>
                  <a:pt x="51025" y="206514"/>
                </a:lnTo>
                <a:lnTo>
                  <a:pt x="56806" y="202156"/>
                </a:lnTo>
                <a:lnTo>
                  <a:pt x="68526" y="194668"/>
                </a:lnTo>
                <a:lnTo>
                  <a:pt x="80357" y="188033"/>
                </a:lnTo>
                <a:lnTo>
                  <a:pt x="91243" y="181777"/>
                </a:lnTo>
                <a:lnTo>
                  <a:pt x="99393" y="175689"/>
                </a:lnTo>
                <a:lnTo>
                  <a:pt x="106326" y="172321"/>
                </a:lnTo>
                <a:lnTo>
                  <a:pt x="115813" y="170426"/>
                </a:lnTo>
                <a:lnTo>
                  <a:pt x="124446" y="169675"/>
                </a:lnTo>
                <a:lnTo>
                  <a:pt x="120079" y="169642"/>
                </a:lnTo>
                <a:lnTo>
                  <a:pt x="117741" y="170630"/>
                </a:lnTo>
                <a:lnTo>
                  <a:pt x="108711" y="176760"/>
                </a:lnTo>
                <a:lnTo>
                  <a:pt x="99210" y="182058"/>
                </a:lnTo>
                <a:lnTo>
                  <a:pt x="82693" y="190619"/>
                </a:lnTo>
                <a:lnTo>
                  <a:pt x="76924" y="194536"/>
                </a:lnTo>
                <a:lnTo>
                  <a:pt x="71093" y="199132"/>
                </a:lnTo>
                <a:lnTo>
                  <a:pt x="65218" y="204180"/>
                </a:lnTo>
                <a:lnTo>
                  <a:pt x="59314" y="208538"/>
                </a:lnTo>
                <a:lnTo>
                  <a:pt x="47458" y="216025"/>
                </a:lnTo>
                <a:lnTo>
                  <a:pt x="35567" y="222661"/>
                </a:lnTo>
                <a:lnTo>
                  <a:pt x="24654" y="227925"/>
                </a:lnTo>
                <a:lnTo>
                  <a:pt x="12925" y="230888"/>
                </a:lnTo>
                <a:lnTo>
                  <a:pt x="210" y="232104"/>
                </a:lnTo>
                <a:lnTo>
                  <a:pt x="0" y="232121"/>
                </a:lnTo>
                <a:lnTo>
                  <a:pt x="4627" y="232132"/>
                </a:lnTo>
                <a:lnTo>
                  <a:pt x="7000" y="231141"/>
                </a:lnTo>
                <a:lnTo>
                  <a:pt x="16082" y="225006"/>
                </a:lnTo>
                <a:lnTo>
                  <a:pt x="25595" y="219707"/>
                </a:lnTo>
                <a:lnTo>
                  <a:pt x="42119" y="211145"/>
                </a:lnTo>
                <a:lnTo>
                  <a:pt x="59597" y="202324"/>
                </a:lnTo>
                <a:lnTo>
                  <a:pt x="66493" y="199363"/>
                </a:lnTo>
                <a:lnTo>
                  <a:pt x="74071" y="196397"/>
                </a:lnTo>
                <a:lnTo>
                  <a:pt x="82102" y="193427"/>
                </a:lnTo>
                <a:lnTo>
                  <a:pt x="89443" y="189463"/>
                </a:lnTo>
                <a:lnTo>
                  <a:pt x="96324" y="184835"/>
                </a:lnTo>
                <a:lnTo>
                  <a:pt x="102897" y="179766"/>
                </a:lnTo>
                <a:lnTo>
                  <a:pt x="110259" y="175395"/>
                </a:lnTo>
                <a:lnTo>
                  <a:pt x="118147" y="171488"/>
                </a:lnTo>
                <a:lnTo>
                  <a:pt x="133865" y="164501"/>
                </a:lnTo>
                <a:lnTo>
                  <a:pt x="153881" y="154990"/>
                </a:lnTo>
                <a:lnTo>
                  <a:pt x="184461" y="139895"/>
                </a:lnTo>
                <a:lnTo>
                  <a:pt x="193798" y="133923"/>
                </a:lnTo>
                <a:lnTo>
                  <a:pt x="201258" y="127963"/>
                </a:lnTo>
                <a:lnTo>
                  <a:pt x="207885" y="122006"/>
                </a:lnTo>
                <a:lnTo>
                  <a:pt x="211042" y="120020"/>
                </a:lnTo>
                <a:lnTo>
                  <a:pt x="217200" y="117815"/>
                </a:lnTo>
                <a:lnTo>
                  <a:pt x="229588" y="116282"/>
                </a:lnTo>
                <a:lnTo>
                  <a:pt x="242168" y="116050"/>
                </a:lnTo>
                <a:lnTo>
                  <a:pt x="245932" y="116050"/>
                </a:lnTo>
                <a:lnTo>
                  <a:pt x="247333" y="115058"/>
                </a:lnTo>
                <a:lnTo>
                  <a:pt x="248267" y="113404"/>
                </a:lnTo>
                <a:lnTo>
                  <a:pt x="248890" y="111309"/>
                </a:lnTo>
                <a:lnTo>
                  <a:pt x="250299" y="109913"/>
                </a:lnTo>
                <a:lnTo>
                  <a:pt x="252230" y="108982"/>
                </a:lnTo>
                <a:lnTo>
                  <a:pt x="254512" y="108361"/>
                </a:lnTo>
                <a:lnTo>
                  <a:pt x="256033" y="106956"/>
                </a:lnTo>
                <a:lnTo>
                  <a:pt x="257048" y="105026"/>
                </a:lnTo>
                <a:lnTo>
                  <a:pt x="257723" y="102747"/>
                </a:lnTo>
                <a:lnTo>
                  <a:pt x="261124" y="97570"/>
                </a:lnTo>
                <a:lnTo>
                  <a:pt x="263420" y="94800"/>
                </a:lnTo>
                <a:lnTo>
                  <a:pt x="271270" y="89077"/>
                </a:lnTo>
                <a:lnTo>
                  <a:pt x="280388" y="83226"/>
                </a:lnTo>
                <a:lnTo>
                  <a:pt x="287751" y="77318"/>
                </a:lnTo>
                <a:lnTo>
                  <a:pt x="296983" y="71385"/>
                </a:lnTo>
                <a:lnTo>
                  <a:pt x="307708" y="65441"/>
                </a:lnTo>
                <a:lnTo>
                  <a:pt x="319096" y="59492"/>
                </a:lnTo>
                <a:lnTo>
                  <a:pt x="323921" y="55525"/>
                </a:lnTo>
                <a:lnTo>
                  <a:pt x="328131" y="50895"/>
                </a:lnTo>
                <a:lnTo>
                  <a:pt x="331931" y="45824"/>
                </a:lnTo>
                <a:lnTo>
                  <a:pt x="336449" y="41452"/>
                </a:lnTo>
                <a:lnTo>
                  <a:pt x="346770" y="33947"/>
                </a:lnTo>
                <a:lnTo>
                  <a:pt x="355329" y="27305"/>
                </a:lnTo>
                <a:lnTo>
                  <a:pt x="363437" y="21045"/>
                </a:lnTo>
                <a:lnTo>
                  <a:pt x="373663" y="14956"/>
                </a:lnTo>
                <a:lnTo>
                  <a:pt x="382181" y="11588"/>
                </a:lnTo>
                <a:lnTo>
                  <a:pt x="385842" y="10690"/>
                </a:lnTo>
                <a:lnTo>
                  <a:pt x="392560" y="7046"/>
                </a:lnTo>
                <a:lnTo>
                  <a:pt x="401548" y="379"/>
                </a:lnTo>
                <a:lnTo>
                  <a:pt x="407146" y="46"/>
                </a:lnTo>
                <a:lnTo>
                  <a:pt x="405008" y="0"/>
                </a:lnTo>
                <a:lnTo>
                  <a:pt x="404041" y="981"/>
                </a:lnTo>
                <a:lnTo>
                  <a:pt x="403396" y="2626"/>
                </a:lnTo>
                <a:lnTo>
                  <a:pt x="402361" y="7656"/>
                </a:lnTo>
                <a:lnTo>
                  <a:pt x="397436" y="13267"/>
                </a:lnTo>
                <a:lnTo>
                  <a:pt x="395019" y="14786"/>
                </a:lnTo>
                <a:lnTo>
                  <a:pt x="389686" y="16474"/>
                </a:lnTo>
                <a:lnTo>
                  <a:pt x="387866" y="17916"/>
                </a:lnTo>
                <a:lnTo>
                  <a:pt x="386653" y="19870"/>
                </a:lnTo>
                <a:lnTo>
                  <a:pt x="384227" y="26753"/>
                </a:lnTo>
              </a:path>
            </a:pathLst>
          </a:custGeom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>
            <a:off x="7960050" y="3187898"/>
            <a:ext cx="2650" cy="1"/>
          </a:xfrm>
          <a:custGeom>
            <a:avLst/>
            <a:gdLst/>
            <a:ahLst/>
            <a:cxnLst/>
            <a:rect l="0" t="0" r="0" b="0"/>
            <a:pathLst>
              <a:path w="2650" h="1">
                <a:moveTo>
                  <a:pt x="0" y="0"/>
                </a:moveTo>
                <a:lnTo>
                  <a:pt x="2649" y="0"/>
                </a:lnTo>
                <a:close/>
              </a:path>
            </a:pathLst>
          </a:custGeom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MARTInkAnnotation194"/>
          <p:cNvSpPr/>
          <p:nvPr/>
        </p:nvSpPr>
        <p:spPr>
          <a:xfrm>
            <a:off x="8076263" y="3089671"/>
            <a:ext cx="8940" cy="1"/>
          </a:xfrm>
          <a:custGeom>
            <a:avLst/>
            <a:gdLst/>
            <a:ahLst/>
            <a:cxnLst/>
            <a:rect l="0" t="0" r="0" b="0"/>
            <a:pathLst>
              <a:path w="8940" h="1">
                <a:moveTo>
                  <a:pt x="8939" y="0"/>
                </a:moveTo>
                <a:lnTo>
                  <a:pt x="0" y="0"/>
                </a:lnTo>
              </a:path>
            </a:pathLst>
          </a:custGeom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SMARTInkAnnotation195"/>
          <p:cNvSpPr/>
          <p:nvPr/>
        </p:nvSpPr>
        <p:spPr>
          <a:xfrm>
            <a:off x="7567138" y="3161268"/>
            <a:ext cx="87574" cy="115927"/>
          </a:xfrm>
          <a:custGeom>
            <a:avLst/>
            <a:gdLst/>
            <a:ahLst/>
            <a:cxnLst/>
            <a:rect l="0" t="0" r="0" b="0"/>
            <a:pathLst>
              <a:path w="87574" h="115927">
                <a:moveTo>
                  <a:pt x="17455" y="115926"/>
                </a:moveTo>
                <a:lnTo>
                  <a:pt x="17455" y="97884"/>
                </a:lnTo>
                <a:lnTo>
                  <a:pt x="18448" y="93976"/>
                </a:lnTo>
                <a:lnTo>
                  <a:pt x="20103" y="90379"/>
                </a:lnTo>
                <a:lnTo>
                  <a:pt x="22201" y="86989"/>
                </a:lnTo>
                <a:lnTo>
                  <a:pt x="24592" y="83736"/>
                </a:lnTo>
                <a:lnTo>
                  <a:pt x="27179" y="80576"/>
                </a:lnTo>
                <a:lnTo>
                  <a:pt x="29898" y="77476"/>
                </a:lnTo>
                <a:lnTo>
                  <a:pt x="32703" y="74418"/>
                </a:lnTo>
                <a:lnTo>
                  <a:pt x="38469" y="68374"/>
                </a:lnTo>
                <a:lnTo>
                  <a:pt x="40403" y="65373"/>
                </a:lnTo>
                <a:lnTo>
                  <a:pt x="41694" y="62381"/>
                </a:lnTo>
                <a:lnTo>
                  <a:pt x="42554" y="59393"/>
                </a:lnTo>
                <a:lnTo>
                  <a:pt x="44120" y="57402"/>
                </a:lnTo>
                <a:lnTo>
                  <a:pt x="46157" y="56074"/>
                </a:lnTo>
                <a:lnTo>
                  <a:pt x="48510" y="55189"/>
                </a:lnTo>
                <a:lnTo>
                  <a:pt x="49084" y="54599"/>
                </a:lnTo>
                <a:lnTo>
                  <a:pt x="48473" y="54206"/>
                </a:lnTo>
                <a:lnTo>
                  <a:pt x="44346" y="53432"/>
                </a:lnTo>
                <a:lnTo>
                  <a:pt x="39549" y="58163"/>
                </a:lnTo>
                <a:lnTo>
                  <a:pt x="38144" y="60551"/>
                </a:lnTo>
                <a:lnTo>
                  <a:pt x="37208" y="63134"/>
                </a:lnTo>
                <a:lnTo>
                  <a:pt x="36583" y="65849"/>
                </a:lnTo>
                <a:lnTo>
                  <a:pt x="35174" y="68651"/>
                </a:lnTo>
                <a:lnTo>
                  <a:pt x="33241" y="71511"/>
                </a:lnTo>
                <a:lnTo>
                  <a:pt x="30958" y="74410"/>
                </a:lnTo>
                <a:lnTo>
                  <a:pt x="28444" y="77335"/>
                </a:lnTo>
                <a:lnTo>
                  <a:pt x="25774" y="80277"/>
                </a:lnTo>
                <a:lnTo>
                  <a:pt x="23001" y="83231"/>
                </a:lnTo>
                <a:lnTo>
                  <a:pt x="21152" y="86192"/>
                </a:lnTo>
                <a:lnTo>
                  <a:pt x="19919" y="89158"/>
                </a:lnTo>
                <a:lnTo>
                  <a:pt x="19098" y="92127"/>
                </a:lnTo>
                <a:lnTo>
                  <a:pt x="17557" y="95100"/>
                </a:lnTo>
                <a:lnTo>
                  <a:pt x="15537" y="98073"/>
                </a:lnTo>
                <a:lnTo>
                  <a:pt x="8926" y="106475"/>
                </a:lnTo>
                <a:lnTo>
                  <a:pt x="8699" y="104119"/>
                </a:lnTo>
                <a:lnTo>
                  <a:pt x="8637" y="102102"/>
                </a:lnTo>
                <a:lnTo>
                  <a:pt x="9590" y="99765"/>
                </a:lnTo>
                <a:lnTo>
                  <a:pt x="11218" y="97215"/>
                </a:lnTo>
                <a:lnTo>
                  <a:pt x="13297" y="94522"/>
                </a:lnTo>
                <a:lnTo>
                  <a:pt x="14683" y="91735"/>
                </a:lnTo>
                <a:lnTo>
                  <a:pt x="15607" y="88885"/>
                </a:lnTo>
                <a:lnTo>
                  <a:pt x="16223" y="85992"/>
                </a:lnTo>
                <a:lnTo>
                  <a:pt x="17626" y="82080"/>
                </a:lnTo>
                <a:lnTo>
                  <a:pt x="19556" y="77487"/>
                </a:lnTo>
                <a:lnTo>
                  <a:pt x="21835" y="72441"/>
                </a:lnTo>
                <a:lnTo>
                  <a:pt x="24349" y="68085"/>
                </a:lnTo>
                <a:lnTo>
                  <a:pt x="27017" y="64188"/>
                </a:lnTo>
                <a:lnTo>
                  <a:pt x="29789" y="60599"/>
                </a:lnTo>
                <a:lnTo>
                  <a:pt x="32632" y="57213"/>
                </a:lnTo>
                <a:lnTo>
                  <a:pt x="35518" y="53964"/>
                </a:lnTo>
                <a:lnTo>
                  <a:pt x="38437" y="50806"/>
                </a:lnTo>
                <a:lnTo>
                  <a:pt x="41375" y="46716"/>
                </a:lnTo>
                <a:lnTo>
                  <a:pt x="44328" y="42005"/>
                </a:lnTo>
                <a:lnTo>
                  <a:pt x="47290" y="36880"/>
                </a:lnTo>
                <a:lnTo>
                  <a:pt x="50258" y="33463"/>
                </a:lnTo>
                <a:lnTo>
                  <a:pt x="53228" y="31185"/>
                </a:lnTo>
                <a:lnTo>
                  <a:pt x="56203" y="29667"/>
                </a:lnTo>
                <a:lnTo>
                  <a:pt x="59180" y="27662"/>
                </a:lnTo>
                <a:lnTo>
                  <a:pt x="62157" y="25334"/>
                </a:lnTo>
                <a:lnTo>
                  <a:pt x="69327" y="19208"/>
                </a:lnTo>
                <a:lnTo>
                  <a:pt x="69915" y="19698"/>
                </a:lnTo>
                <a:lnTo>
                  <a:pt x="70308" y="21016"/>
                </a:lnTo>
                <a:lnTo>
                  <a:pt x="70569" y="22887"/>
                </a:lnTo>
                <a:lnTo>
                  <a:pt x="69750" y="24135"/>
                </a:lnTo>
                <a:lnTo>
                  <a:pt x="68211" y="24966"/>
                </a:lnTo>
                <a:lnTo>
                  <a:pt x="66192" y="25521"/>
                </a:lnTo>
                <a:lnTo>
                  <a:pt x="64845" y="26883"/>
                </a:lnTo>
                <a:lnTo>
                  <a:pt x="63948" y="28783"/>
                </a:lnTo>
                <a:lnTo>
                  <a:pt x="63349" y="31042"/>
                </a:lnTo>
                <a:lnTo>
                  <a:pt x="61956" y="34532"/>
                </a:lnTo>
                <a:lnTo>
                  <a:pt x="60035" y="38843"/>
                </a:lnTo>
                <a:lnTo>
                  <a:pt x="57760" y="43702"/>
                </a:lnTo>
                <a:lnTo>
                  <a:pt x="55252" y="47933"/>
                </a:lnTo>
                <a:lnTo>
                  <a:pt x="52586" y="51746"/>
                </a:lnTo>
                <a:lnTo>
                  <a:pt x="49814" y="55280"/>
                </a:lnTo>
                <a:lnTo>
                  <a:pt x="46975" y="59621"/>
                </a:lnTo>
                <a:lnTo>
                  <a:pt x="44088" y="64499"/>
                </a:lnTo>
                <a:lnTo>
                  <a:pt x="41169" y="69735"/>
                </a:lnTo>
                <a:lnTo>
                  <a:pt x="37238" y="74218"/>
                </a:lnTo>
                <a:lnTo>
                  <a:pt x="32629" y="78199"/>
                </a:lnTo>
                <a:lnTo>
                  <a:pt x="27572" y="81845"/>
                </a:lnTo>
                <a:lnTo>
                  <a:pt x="23207" y="86260"/>
                </a:lnTo>
                <a:lnTo>
                  <a:pt x="19303" y="91188"/>
                </a:lnTo>
                <a:lnTo>
                  <a:pt x="15707" y="96458"/>
                </a:lnTo>
                <a:lnTo>
                  <a:pt x="13310" y="100963"/>
                </a:lnTo>
                <a:lnTo>
                  <a:pt x="11711" y="104958"/>
                </a:lnTo>
                <a:lnTo>
                  <a:pt x="10646" y="108615"/>
                </a:lnTo>
                <a:lnTo>
                  <a:pt x="8943" y="111052"/>
                </a:lnTo>
                <a:lnTo>
                  <a:pt x="6814" y="112677"/>
                </a:lnTo>
                <a:lnTo>
                  <a:pt x="0" y="115737"/>
                </a:lnTo>
                <a:lnTo>
                  <a:pt x="2413" y="113196"/>
                </a:lnTo>
                <a:lnTo>
                  <a:pt x="4447" y="111130"/>
                </a:lnTo>
                <a:lnTo>
                  <a:pt x="5803" y="107768"/>
                </a:lnTo>
                <a:lnTo>
                  <a:pt x="6708" y="103542"/>
                </a:lnTo>
                <a:lnTo>
                  <a:pt x="7311" y="98741"/>
                </a:lnTo>
                <a:lnTo>
                  <a:pt x="8705" y="94547"/>
                </a:lnTo>
                <a:lnTo>
                  <a:pt x="10629" y="90760"/>
                </a:lnTo>
                <a:lnTo>
                  <a:pt x="12903" y="87243"/>
                </a:lnTo>
                <a:lnTo>
                  <a:pt x="16408" y="82914"/>
                </a:lnTo>
                <a:lnTo>
                  <a:pt x="20730" y="78043"/>
                </a:lnTo>
                <a:lnTo>
                  <a:pt x="25598" y="72811"/>
                </a:lnTo>
                <a:lnTo>
                  <a:pt x="29837" y="67339"/>
                </a:lnTo>
                <a:lnTo>
                  <a:pt x="33655" y="61707"/>
                </a:lnTo>
                <a:lnTo>
                  <a:pt x="37194" y="55968"/>
                </a:lnTo>
                <a:lnTo>
                  <a:pt x="40548" y="50157"/>
                </a:lnTo>
                <a:lnTo>
                  <a:pt x="46922" y="38409"/>
                </a:lnTo>
                <a:lnTo>
                  <a:pt x="50012" y="33491"/>
                </a:lnTo>
                <a:lnTo>
                  <a:pt x="53065" y="29219"/>
                </a:lnTo>
                <a:lnTo>
                  <a:pt x="56095" y="25380"/>
                </a:lnTo>
                <a:lnTo>
                  <a:pt x="59108" y="21828"/>
                </a:lnTo>
                <a:lnTo>
                  <a:pt x="62108" y="18467"/>
                </a:lnTo>
                <a:lnTo>
                  <a:pt x="68092" y="12088"/>
                </a:lnTo>
                <a:lnTo>
                  <a:pt x="78262" y="1650"/>
                </a:lnTo>
                <a:lnTo>
                  <a:pt x="79845" y="1046"/>
                </a:lnTo>
                <a:lnTo>
                  <a:pt x="81894" y="645"/>
                </a:lnTo>
                <a:lnTo>
                  <a:pt x="87573" y="0"/>
                </a:lnTo>
                <a:lnTo>
                  <a:pt x="87045" y="939"/>
                </a:lnTo>
                <a:lnTo>
                  <a:pt x="85701" y="2557"/>
                </a:lnTo>
                <a:lnTo>
                  <a:pt x="83811" y="4628"/>
                </a:lnTo>
                <a:lnTo>
                  <a:pt x="82550" y="7001"/>
                </a:lnTo>
                <a:lnTo>
                  <a:pt x="81711" y="9576"/>
                </a:lnTo>
                <a:lnTo>
                  <a:pt x="81152" y="12284"/>
                </a:lnTo>
                <a:lnTo>
                  <a:pt x="79785" y="16074"/>
                </a:lnTo>
                <a:lnTo>
                  <a:pt x="77880" y="20584"/>
                </a:lnTo>
                <a:lnTo>
                  <a:pt x="75617" y="25576"/>
                </a:lnTo>
                <a:lnTo>
                  <a:pt x="73115" y="29896"/>
                </a:lnTo>
                <a:lnTo>
                  <a:pt x="70454" y="33768"/>
                </a:lnTo>
                <a:lnTo>
                  <a:pt x="67687" y="37342"/>
                </a:lnTo>
                <a:lnTo>
                  <a:pt x="64848" y="41709"/>
                </a:lnTo>
                <a:lnTo>
                  <a:pt x="61964" y="46604"/>
                </a:lnTo>
                <a:lnTo>
                  <a:pt x="59046" y="51852"/>
                </a:lnTo>
                <a:lnTo>
                  <a:pt x="56109" y="56343"/>
                </a:lnTo>
                <a:lnTo>
                  <a:pt x="53157" y="60330"/>
                </a:lnTo>
                <a:lnTo>
                  <a:pt x="50196" y="63979"/>
                </a:lnTo>
                <a:lnTo>
                  <a:pt x="47228" y="67404"/>
                </a:lnTo>
                <a:lnTo>
                  <a:pt x="44257" y="70680"/>
                </a:lnTo>
                <a:lnTo>
                  <a:pt x="38307" y="76966"/>
                </a:lnTo>
                <a:lnTo>
                  <a:pt x="26917" y="88604"/>
                </a:lnTo>
                <a:lnTo>
                  <a:pt x="26627" y="86255"/>
                </a:lnTo>
                <a:lnTo>
                  <a:pt x="26550" y="84239"/>
                </a:lnTo>
                <a:lnTo>
                  <a:pt x="27491" y="81903"/>
                </a:lnTo>
                <a:lnTo>
                  <a:pt x="29112" y="79354"/>
                </a:lnTo>
                <a:lnTo>
                  <a:pt x="31186" y="76662"/>
                </a:lnTo>
                <a:lnTo>
                  <a:pt x="32569" y="73875"/>
                </a:lnTo>
                <a:lnTo>
                  <a:pt x="33491" y="71025"/>
                </a:lnTo>
                <a:lnTo>
                  <a:pt x="34105" y="68133"/>
                </a:lnTo>
                <a:lnTo>
                  <a:pt x="35508" y="64220"/>
                </a:lnTo>
                <a:lnTo>
                  <a:pt x="37437" y="59628"/>
                </a:lnTo>
                <a:lnTo>
                  <a:pt x="39716" y="54582"/>
                </a:lnTo>
                <a:lnTo>
                  <a:pt x="42228" y="50225"/>
                </a:lnTo>
                <a:lnTo>
                  <a:pt x="44896" y="46329"/>
                </a:lnTo>
                <a:lnTo>
                  <a:pt x="47668" y="42739"/>
                </a:lnTo>
                <a:lnTo>
                  <a:pt x="50510" y="39354"/>
                </a:lnTo>
                <a:lnTo>
                  <a:pt x="53397" y="36105"/>
                </a:lnTo>
                <a:lnTo>
                  <a:pt x="56316" y="32946"/>
                </a:lnTo>
                <a:lnTo>
                  <a:pt x="58261" y="29849"/>
                </a:lnTo>
                <a:lnTo>
                  <a:pt x="59558" y="26791"/>
                </a:lnTo>
                <a:lnTo>
                  <a:pt x="60422" y="23761"/>
                </a:lnTo>
                <a:lnTo>
                  <a:pt x="61000" y="20749"/>
                </a:lnTo>
                <a:lnTo>
                  <a:pt x="61384" y="17748"/>
                </a:lnTo>
                <a:lnTo>
                  <a:pt x="61640" y="14756"/>
                </a:lnTo>
                <a:lnTo>
                  <a:pt x="62804" y="12761"/>
                </a:lnTo>
                <a:lnTo>
                  <a:pt x="64573" y="11430"/>
                </a:lnTo>
                <a:lnTo>
                  <a:pt x="70711" y="8926"/>
                </a:lnTo>
                <a:lnTo>
                  <a:pt x="68273" y="11485"/>
                </a:lnTo>
                <a:lnTo>
                  <a:pt x="66233" y="13557"/>
                </a:lnTo>
                <a:lnTo>
                  <a:pt x="64872" y="15930"/>
                </a:lnTo>
                <a:lnTo>
                  <a:pt x="63965" y="18505"/>
                </a:lnTo>
                <a:lnTo>
                  <a:pt x="62152" y="26630"/>
                </a:lnTo>
              </a:path>
            </a:pathLst>
          </a:custGeom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SMARTInkAnnotation196"/>
          <p:cNvSpPr/>
          <p:nvPr/>
        </p:nvSpPr>
        <p:spPr>
          <a:xfrm>
            <a:off x="7620351" y="3134320"/>
            <a:ext cx="26820" cy="62508"/>
          </a:xfrm>
          <a:custGeom>
            <a:avLst/>
            <a:gdLst/>
            <a:ahLst/>
            <a:cxnLst/>
            <a:rect l="0" t="0" r="0" b="0"/>
            <a:pathLst>
              <a:path w="26820" h="62508">
                <a:moveTo>
                  <a:pt x="0" y="62507"/>
                </a:moveTo>
                <a:lnTo>
                  <a:pt x="0" y="57767"/>
                </a:lnTo>
                <a:lnTo>
                  <a:pt x="993" y="54386"/>
                </a:lnTo>
                <a:lnTo>
                  <a:pt x="2649" y="50148"/>
                </a:lnTo>
                <a:lnTo>
                  <a:pt x="7698" y="38569"/>
                </a:lnTo>
                <a:lnTo>
                  <a:pt x="13317" y="27082"/>
                </a:lnTo>
                <a:lnTo>
                  <a:pt x="14838" y="23016"/>
                </a:lnTo>
                <a:lnTo>
                  <a:pt x="15851" y="19312"/>
                </a:lnTo>
                <a:lnTo>
                  <a:pt x="16528" y="15851"/>
                </a:lnTo>
                <a:lnTo>
                  <a:pt x="17971" y="12552"/>
                </a:lnTo>
                <a:lnTo>
                  <a:pt x="19928" y="9360"/>
                </a:lnTo>
                <a:lnTo>
                  <a:pt x="26819" y="0"/>
                </a:lnTo>
              </a:path>
            </a:pathLst>
          </a:custGeom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SMARTInkAnnotation197"/>
          <p:cNvSpPr/>
          <p:nvPr/>
        </p:nvSpPr>
        <p:spPr>
          <a:xfrm>
            <a:off x="7325494" y="3670679"/>
            <a:ext cx="80312" cy="168520"/>
          </a:xfrm>
          <a:custGeom>
            <a:avLst/>
            <a:gdLst/>
            <a:ahLst/>
            <a:cxnLst/>
            <a:rect l="0" t="0" r="0" b="0"/>
            <a:pathLst>
              <a:path w="80312" h="168520">
                <a:moveTo>
                  <a:pt x="35614" y="79789"/>
                </a:moveTo>
                <a:lnTo>
                  <a:pt x="35614" y="72101"/>
                </a:lnTo>
                <a:lnTo>
                  <a:pt x="36607" y="71687"/>
                </a:lnTo>
                <a:lnTo>
                  <a:pt x="38261" y="71411"/>
                </a:lnTo>
                <a:lnTo>
                  <a:pt x="40359" y="71227"/>
                </a:lnTo>
                <a:lnTo>
                  <a:pt x="41757" y="70112"/>
                </a:lnTo>
                <a:lnTo>
                  <a:pt x="42689" y="68378"/>
                </a:lnTo>
                <a:lnTo>
                  <a:pt x="44184" y="63204"/>
                </a:lnTo>
                <a:lnTo>
                  <a:pt x="44307" y="63771"/>
                </a:lnTo>
                <a:lnTo>
                  <a:pt x="44444" y="67048"/>
                </a:lnTo>
                <a:lnTo>
                  <a:pt x="44521" y="74471"/>
                </a:lnTo>
                <a:lnTo>
                  <a:pt x="43538" y="77236"/>
                </a:lnTo>
                <a:lnTo>
                  <a:pt x="41889" y="80071"/>
                </a:lnTo>
                <a:lnTo>
                  <a:pt x="39798" y="82954"/>
                </a:lnTo>
                <a:lnTo>
                  <a:pt x="38403" y="85868"/>
                </a:lnTo>
                <a:lnTo>
                  <a:pt x="37472" y="88803"/>
                </a:lnTo>
                <a:lnTo>
                  <a:pt x="36853" y="91751"/>
                </a:lnTo>
                <a:lnTo>
                  <a:pt x="35446" y="95701"/>
                </a:lnTo>
                <a:lnTo>
                  <a:pt x="33516" y="100319"/>
                </a:lnTo>
                <a:lnTo>
                  <a:pt x="31235" y="105382"/>
                </a:lnTo>
                <a:lnTo>
                  <a:pt x="26052" y="116300"/>
                </a:lnTo>
                <a:lnTo>
                  <a:pt x="23279" y="121989"/>
                </a:lnTo>
                <a:lnTo>
                  <a:pt x="21431" y="127766"/>
                </a:lnTo>
                <a:lnTo>
                  <a:pt x="20199" y="133602"/>
                </a:lnTo>
                <a:lnTo>
                  <a:pt x="19377" y="139477"/>
                </a:lnTo>
                <a:lnTo>
                  <a:pt x="17836" y="144386"/>
                </a:lnTo>
                <a:lnTo>
                  <a:pt x="15816" y="148651"/>
                </a:lnTo>
                <a:lnTo>
                  <a:pt x="13475" y="152486"/>
                </a:lnTo>
                <a:lnTo>
                  <a:pt x="10921" y="156035"/>
                </a:lnTo>
                <a:lnTo>
                  <a:pt x="8226" y="159393"/>
                </a:lnTo>
                <a:lnTo>
                  <a:pt x="345" y="168519"/>
                </a:lnTo>
                <a:lnTo>
                  <a:pt x="73" y="163542"/>
                </a:lnTo>
                <a:lnTo>
                  <a:pt x="0" y="159437"/>
                </a:lnTo>
                <a:lnTo>
                  <a:pt x="945" y="155708"/>
                </a:lnTo>
                <a:lnTo>
                  <a:pt x="2568" y="152230"/>
                </a:lnTo>
                <a:lnTo>
                  <a:pt x="4643" y="148919"/>
                </a:lnTo>
                <a:lnTo>
                  <a:pt x="6028" y="144728"/>
                </a:lnTo>
                <a:lnTo>
                  <a:pt x="6950" y="139948"/>
                </a:lnTo>
                <a:lnTo>
                  <a:pt x="7565" y="134779"/>
                </a:lnTo>
                <a:lnTo>
                  <a:pt x="8968" y="128355"/>
                </a:lnTo>
                <a:lnTo>
                  <a:pt x="10896" y="121096"/>
                </a:lnTo>
                <a:lnTo>
                  <a:pt x="13176" y="113280"/>
                </a:lnTo>
                <a:lnTo>
                  <a:pt x="15688" y="106086"/>
                </a:lnTo>
                <a:lnTo>
                  <a:pt x="18357" y="99304"/>
                </a:lnTo>
                <a:lnTo>
                  <a:pt x="21129" y="92799"/>
                </a:lnTo>
                <a:lnTo>
                  <a:pt x="26858" y="80280"/>
                </a:lnTo>
                <a:lnTo>
                  <a:pt x="29777" y="74164"/>
                </a:lnTo>
                <a:lnTo>
                  <a:pt x="33708" y="67109"/>
                </a:lnTo>
                <a:lnTo>
                  <a:pt x="38317" y="59430"/>
                </a:lnTo>
                <a:lnTo>
                  <a:pt x="43375" y="51334"/>
                </a:lnTo>
                <a:lnTo>
                  <a:pt x="47741" y="43952"/>
                </a:lnTo>
                <a:lnTo>
                  <a:pt x="51644" y="37046"/>
                </a:lnTo>
                <a:lnTo>
                  <a:pt x="55240" y="30458"/>
                </a:lnTo>
                <a:lnTo>
                  <a:pt x="58630" y="25074"/>
                </a:lnTo>
                <a:lnTo>
                  <a:pt x="61884" y="20492"/>
                </a:lnTo>
                <a:lnTo>
                  <a:pt x="65046" y="16445"/>
                </a:lnTo>
                <a:lnTo>
                  <a:pt x="67155" y="12755"/>
                </a:lnTo>
                <a:lnTo>
                  <a:pt x="68560" y="9303"/>
                </a:lnTo>
                <a:lnTo>
                  <a:pt x="69498" y="6010"/>
                </a:lnTo>
                <a:lnTo>
                  <a:pt x="71116" y="3814"/>
                </a:lnTo>
                <a:lnTo>
                  <a:pt x="73187" y="2350"/>
                </a:lnTo>
                <a:lnTo>
                  <a:pt x="78904" y="0"/>
                </a:lnTo>
                <a:lnTo>
                  <a:pt x="79373" y="800"/>
                </a:lnTo>
                <a:lnTo>
                  <a:pt x="80033" y="5673"/>
                </a:lnTo>
                <a:lnTo>
                  <a:pt x="80311" y="8352"/>
                </a:lnTo>
              </a:path>
            </a:pathLst>
          </a:custGeom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SMARTInkAnnotation198"/>
          <p:cNvSpPr/>
          <p:nvPr/>
        </p:nvSpPr>
        <p:spPr>
          <a:xfrm>
            <a:off x="7317699" y="3683513"/>
            <a:ext cx="88060" cy="209249"/>
          </a:xfrm>
          <a:custGeom>
            <a:avLst/>
            <a:gdLst/>
            <a:ahLst/>
            <a:cxnLst/>
            <a:rect l="0" t="0" r="0" b="0"/>
            <a:pathLst>
              <a:path w="88060" h="209249">
                <a:moveTo>
                  <a:pt x="25529" y="156253"/>
                </a:moveTo>
                <a:lnTo>
                  <a:pt x="25529" y="160993"/>
                </a:lnTo>
                <a:lnTo>
                  <a:pt x="24536" y="164373"/>
                </a:lnTo>
                <a:lnTo>
                  <a:pt x="22880" y="168612"/>
                </a:lnTo>
                <a:lnTo>
                  <a:pt x="17832" y="180191"/>
                </a:lnTo>
                <a:lnTo>
                  <a:pt x="16425" y="182133"/>
                </a:lnTo>
                <a:lnTo>
                  <a:pt x="14493" y="184420"/>
                </a:lnTo>
                <a:lnTo>
                  <a:pt x="9001" y="190479"/>
                </a:lnTo>
                <a:lnTo>
                  <a:pt x="8551" y="189985"/>
                </a:lnTo>
                <a:lnTo>
                  <a:pt x="8051" y="186789"/>
                </a:lnTo>
                <a:lnTo>
                  <a:pt x="8911" y="184548"/>
                </a:lnTo>
                <a:lnTo>
                  <a:pt x="10476" y="182061"/>
                </a:lnTo>
                <a:lnTo>
                  <a:pt x="12514" y="179411"/>
                </a:lnTo>
                <a:lnTo>
                  <a:pt x="13873" y="175660"/>
                </a:lnTo>
                <a:lnTo>
                  <a:pt x="14778" y="171175"/>
                </a:lnTo>
                <a:lnTo>
                  <a:pt x="15382" y="166201"/>
                </a:lnTo>
                <a:lnTo>
                  <a:pt x="15785" y="160900"/>
                </a:lnTo>
                <a:lnTo>
                  <a:pt x="16053" y="155382"/>
                </a:lnTo>
                <a:lnTo>
                  <a:pt x="16232" y="149719"/>
                </a:lnTo>
                <a:lnTo>
                  <a:pt x="17344" y="143959"/>
                </a:lnTo>
                <a:lnTo>
                  <a:pt x="19079" y="138135"/>
                </a:lnTo>
                <a:lnTo>
                  <a:pt x="23656" y="125380"/>
                </a:lnTo>
                <a:lnTo>
                  <a:pt x="29001" y="109789"/>
                </a:lnTo>
                <a:lnTo>
                  <a:pt x="31817" y="102456"/>
                </a:lnTo>
                <a:lnTo>
                  <a:pt x="34687" y="95583"/>
                </a:lnTo>
                <a:lnTo>
                  <a:pt x="37594" y="89017"/>
                </a:lnTo>
                <a:lnTo>
                  <a:pt x="43473" y="76430"/>
                </a:lnTo>
                <a:lnTo>
                  <a:pt x="67249" y="28281"/>
                </a:lnTo>
                <a:lnTo>
                  <a:pt x="73208" y="16363"/>
                </a:lnTo>
                <a:lnTo>
                  <a:pt x="76186" y="12391"/>
                </a:lnTo>
                <a:lnTo>
                  <a:pt x="79166" y="9743"/>
                </a:lnTo>
                <a:lnTo>
                  <a:pt x="82146" y="7978"/>
                </a:lnTo>
                <a:lnTo>
                  <a:pt x="84132" y="5809"/>
                </a:lnTo>
                <a:lnTo>
                  <a:pt x="85456" y="3370"/>
                </a:lnTo>
                <a:lnTo>
                  <a:pt x="86339" y="753"/>
                </a:lnTo>
                <a:lnTo>
                  <a:pt x="86928" y="0"/>
                </a:lnTo>
                <a:lnTo>
                  <a:pt x="87321" y="490"/>
                </a:lnTo>
                <a:lnTo>
                  <a:pt x="87950" y="3666"/>
                </a:lnTo>
                <a:lnTo>
                  <a:pt x="88036" y="9391"/>
                </a:lnTo>
                <a:lnTo>
                  <a:pt x="88059" y="13696"/>
                </a:lnTo>
                <a:lnTo>
                  <a:pt x="87081" y="18551"/>
                </a:lnTo>
                <a:lnTo>
                  <a:pt x="85436" y="23771"/>
                </a:lnTo>
                <a:lnTo>
                  <a:pt x="83346" y="29237"/>
                </a:lnTo>
                <a:lnTo>
                  <a:pt x="78375" y="43246"/>
                </a:lnTo>
                <a:lnTo>
                  <a:pt x="58261" y="102854"/>
                </a:lnTo>
                <a:lnTo>
                  <a:pt x="54303" y="111724"/>
                </a:lnTo>
                <a:lnTo>
                  <a:pt x="49678" y="120614"/>
                </a:lnTo>
                <a:lnTo>
                  <a:pt x="44608" y="129516"/>
                </a:lnTo>
                <a:lnTo>
                  <a:pt x="40235" y="138428"/>
                </a:lnTo>
                <a:lnTo>
                  <a:pt x="36327" y="147346"/>
                </a:lnTo>
                <a:lnTo>
                  <a:pt x="32728" y="156268"/>
                </a:lnTo>
                <a:lnTo>
                  <a:pt x="29335" y="164200"/>
                </a:lnTo>
                <a:lnTo>
                  <a:pt x="22916" y="178305"/>
                </a:lnTo>
                <a:lnTo>
                  <a:pt x="19815" y="183853"/>
                </a:lnTo>
                <a:lnTo>
                  <a:pt x="16753" y="188543"/>
                </a:lnTo>
                <a:lnTo>
                  <a:pt x="13719" y="192662"/>
                </a:lnTo>
                <a:lnTo>
                  <a:pt x="11697" y="196401"/>
                </a:lnTo>
                <a:lnTo>
                  <a:pt x="10347" y="199885"/>
                </a:lnTo>
                <a:lnTo>
                  <a:pt x="8184" y="207866"/>
                </a:lnTo>
                <a:lnTo>
                  <a:pt x="7012" y="208521"/>
                </a:lnTo>
                <a:lnTo>
                  <a:pt x="5239" y="208957"/>
                </a:lnTo>
                <a:lnTo>
                  <a:pt x="3063" y="209248"/>
                </a:lnTo>
                <a:lnTo>
                  <a:pt x="1612" y="208450"/>
                </a:lnTo>
                <a:lnTo>
                  <a:pt x="645" y="206925"/>
                </a:lnTo>
                <a:lnTo>
                  <a:pt x="0" y="204918"/>
                </a:lnTo>
                <a:lnTo>
                  <a:pt x="564" y="201594"/>
                </a:lnTo>
                <a:lnTo>
                  <a:pt x="1933" y="197394"/>
                </a:lnTo>
                <a:lnTo>
                  <a:pt x="3839" y="192610"/>
                </a:lnTo>
                <a:lnTo>
                  <a:pt x="5109" y="186444"/>
                </a:lnTo>
                <a:lnTo>
                  <a:pt x="5957" y="179357"/>
                </a:lnTo>
                <a:lnTo>
                  <a:pt x="6521" y="171655"/>
                </a:lnTo>
                <a:lnTo>
                  <a:pt x="7891" y="164536"/>
                </a:lnTo>
                <a:lnTo>
                  <a:pt x="9797" y="157806"/>
                </a:lnTo>
                <a:lnTo>
                  <a:pt x="19993" y="128006"/>
                </a:lnTo>
                <a:lnTo>
                  <a:pt x="22832" y="120554"/>
                </a:lnTo>
                <a:lnTo>
                  <a:pt x="25717" y="113602"/>
                </a:lnTo>
                <a:lnTo>
                  <a:pt x="28634" y="106983"/>
                </a:lnTo>
                <a:lnTo>
                  <a:pt x="34524" y="94336"/>
                </a:lnTo>
                <a:lnTo>
                  <a:pt x="46398" y="70049"/>
                </a:lnTo>
                <a:lnTo>
                  <a:pt x="49375" y="65049"/>
                </a:lnTo>
                <a:lnTo>
                  <a:pt x="52352" y="60723"/>
                </a:lnTo>
                <a:lnTo>
                  <a:pt x="55330" y="56848"/>
                </a:lnTo>
                <a:lnTo>
                  <a:pt x="58309" y="53271"/>
                </a:lnTo>
                <a:lnTo>
                  <a:pt x="61288" y="49895"/>
                </a:lnTo>
                <a:lnTo>
                  <a:pt x="70071" y="40335"/>
                </a:lnTo>
                <a:lnTo>
                  <a:pt x="70157" y="45533"/>
                </a:lnTo>
                <a:lnTo>
                  <a:pt x="70180" y="49697"/>
                </a:lnTo>
                <a:lnTo>
                  <a:pt x="69202" y="53465"/>
                </a:lnTo>
                <a:lnTo>
                  <a:pt x="67557" y="56969"/>
                </a:lnTo>
                <a:lnTo>
                  <a:pt x="65468" y="60298"/>
                </a:lnTo>
                <a:lnTo>
                  <a:pt x="64074" y="64502"/>
                </a:lnTo>
                <a:lnTo>
                  <a:pt x="63145" y="69288"/>
                </a:lnTo>
                <a:lnTo>
                  <a:pt x="62525" y="74464"/>
                </a:lnTo>
                <a:lnTo>
                  <a:pt x="62112" y="78906"/>
                </a:lnTo>
                <a:lnTo>
                  <a:pt x="61838" y="82860"/>
                </a:lnTo>
                <a:lnTo>
                  <a:pt x="61287" y="93744"/>
                </a:lnTo>
              </a:path>
            </a:pathLst>
          </a:custGeom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4"/>
          <p:cNvSpPr/>
          <p:nvPr/>
        </p:nvSpPr>
        <p:spPr>
          <a:xfrm>
            <a:off x="7307471" y="3920132"/>
            <a:ext cx="2649" cy="1"/>
          </a:xfrm>
          <a:custGeom>
            <a:avLst/>
            <a:gdLst/>
            <a:ahLst/>
            <a:cxnLst/>
            <a:rect l="0" t="0" r="0" b="0"/>
            <a:pathLst>
              <a:path w="2649" h="1">
                <a:moveTo>
                  <a:pt x="0" y="0"/>
                </a:moveTo>
                <a:lnTo>
                  <a:pt x="2648" y="0"/>
                </a:lnTo>
                <a:close/>
              </a:path>
            </a:pathLst>
          </a:custGeom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SMARTInkAnnotation200"/>
          <p:cNvSpPr/>
          <p:nvPr/>
        </p:nvSpPr>
        <p:spPr>
          <a:xfrm>
            <a:off x="7298686" y="3589734"/>
            <a:ext cx="151817" cy="355105"/>
          </a:xfrm>
          <a:custGeom>
            <a:avLst/>
            <a:gdLst/>
            <a:ahLst/>
            <a:cxnLst/>
            <a:rect l="0" t="0" r="0" b="0"/>
            <a:pathLst>
              <a:path w="151817" h="355105">
                <a:moveTo>
                  <a:pt x="8785" y="303609"/>
                </a:moveTo>
                <a:lnTo>
                  <a:pt x="13530" y="294128"/>
                </a:lnTo>
                <a:lnTo>
                  <a:pt x="15860" y="284182"/>
                </a:lnTo>
                <a:lnTo>
                  <a:pt x="16896" y="274139"/>
                </a:lnTo>
                <a:lnTo>
                  <a:pt x="17356" y="266368"/>
                </a:lnTo>
                <a:lnTo>
                  <a:pt x="18472" y="260922"/>
                </a:lnTo>
                <a:lnTo>
                  <a:pt x="20209" y="254315"/>
                </a:lnTo>
                <a:lnTo>
                  <a:pt x="22361" y="246934"/>
                </a:lnTo>
                <a:lnTo>
                  <a:pt x="30134" y="222324"/>
                </a:lnTo>
                <a:lnTo>
                  <a:pt x="33944" y="213700"/>
                </a:lnTo>
                <a:lnTo>
                  <a:pt x="38470" y="204975"/>
                </a:lnTo>
                <a:lnTo>
                  <a:pt x="47803" y="188335"/>
                </a:lnTo>
                <a:lnTo>
                  <a:pt x="55262" y="174324"/>
                </a:lnTo>
                <a:lnTo>
                  <a:pt x="65046" y="155280"/>
                </a:lnTo>
                <a:lnTo>
                  <a:pt x="68144" y="150153"/>
                </a:lnTo>
                <a:lnTo>
                  <a:pt x="71202" y="145743"/>
                </a:lnTo>
                <a:lnTo>
                  <a:pt x="74235" y="141810"/>
                </a:lnTo>
                <a:lnTo>
                  <a:pt x="77250" y="138196"/>
                </a:lnTo>
                <a:lnTo>
                  <a:pt x="80253" y="134795"/>
                </a:lnTo>
                <a:lnTo>
                  <a:pt x="83249" y="131535"/>
                </a:lnTo>
                <a:lnTo>
                  <a:pt x="86239" y="129362"/>
                </a:lnTo>
                <a:lnTo>
                  <a:pt x="89225" y="127913"/>
                </a:lnTo>
                <a:lnTo>
                  <a:pt x="96410" y="125588"/>
                </a:lnTo>
                <a:lnTo>
                  <a:pt x="97000" y="126389"/>
                </a:lnTo>
                <a:lnTo>
                  <a:pt x="97655" y="129926"/>
                </a:lnTo>
                <a:lnTo>
                  <a:pt x="96836" y="132258"/>
                </a:lnTo>
                <a:lnTo>
                  <a:pt x="90939" y="141273"/>
                </a:lnTo>
                <a:lnTo>
                  <a:pt x="88386" y="145775"/>
                </a:lnTo>
                <a:lnTo>
                  <a:pt x="85691" y="150761"/>
                </a:lnTo>
                <a:lnTo>
                  <a:pt x="83893" y="157062"/>
                </a:lnTo>
                <a:lnTo>
                  <a:pt x="82696" y="164239"/>
                </a:lnTo>
                <a:lnTo>
                  <a:pt x="81897" y="172001"/>
                </a:lnTo>
                <a:lnTo>
                  <a:pt x="79379" y="180152"/>
                </a:lnTo>
                <a:lnTo>
                  <a:pt x="75712" y="188562"/>
                </a:lnTo>
                <a:lnTo>
                  <a:pt x="71282" y="197145"/>
                </a:lnTo>
                <a:lnTo>
                  <a:pt x="67335" y="205844"/>
                </a:lnTo>
                <a:lnTo>
                  <a:pt x="63711" y="214620"/>
                </a:lnTo>
                <a:lnTo>
                  <a:pt x="60301" y="223447"/>
                </a:lnTo>
                <a:lnTo>
                  <a:pt x="57035" y="231316"/>
                </a:lnTo>
                <a:lnTo>
                  <a:pt x="53864" y="238547"/>
                </a:lnTo>
                <a:lnTo>
                  <a:pt x="50757" y="245351"/>
                </a:lnTo>
                <a:lnTo>
                  <a:pt x="47692" y="252864"/>
                </a:lnTo>
                <a:lnTo>
                  <a:pt x="44655" y="260849"/>
                </a:lnTo>
                <a:lnTo>
                  <a:pt x="41638" y="269149"/>
                </a:lnTo>
                <a:lnTo>
                  <a:pt x="38633" y="275675"/>
                </a:lnTo>
                <a:lnTo>
                  <a:pt x="35636" y="281018"/>
                </a:lnTo>
                <a:lnTo>
                  <a:pt x="32646" y="285571"/>
                </a:lnTo>
                <a:lnTo>
                  <a:pt x="29658" y="289600"/>
                </a:lnTo>
                <a:lnTo>
                  <a:pt x="26673" y="293277"/>
                </a:lnTo>
                <a:lnTo>
                  <a:pt x="19492" y="301568"/>
                </a:lnTo>
                <a:lnTo>
                  <a:pt x="17909" y="301256"/>
                </a:lnTo>
                <a:lnTo>
                  <a:pt x="13503" y="298264"/>
                </a:lnTo>
                <a:lnTo>
                  <a:pt x="12923" y="295084"/>
                </a:lnTo>
                <a:lnTo>
                  <a:pt x="14928" y="286260"/>
                </a:lnTo>
                <a:lnTo>
                  <a:pt x="16482" y="275724"/>
                </a:lnTo>
                <a:lnTo>
                  <a:pt x="16896" y="270136"/>
                </a:lnTo>
                <a:lnTo>
                  <a:pt x="18165" y="264427"/>
                </a:lnTo>
                <a:lnTo>
                  <a:pt x="20005" y="258636"/>
                </a:lnTo>
                <a:lnTo>
                  <a:pt x="22224" y="252791"/>
                </a:lnTo>
                <a:lnTo>
                  <a:pt x="27339" y="238359"/>
                </a:lnTo>
                <a:lnTo>
                  <a:pt x="30094" y="230344"/>
                </a:lnTo>
                <a:lnTo>
                  <a:pt x="32923" y="223016"/>
                </a:lnTo>
                <a:lnTo>
                  <a:pt x="35803" y="216146"/>
                </a:lnTo>
                <a:lnTo>
                  <a:pt x="38716" y="209581"/>
                </a:lnTo>
                <a:lnTo>
                  <a:pt x="44602" y="196996"/>
                </a:lnTo>
                <a:lnTo>
                  <a:pt x="56474" y="172748"/>
                </a:lnTo>
                <a:lnTo>
                  <a:pt x="59450" y="167751"/>
                </a:lnTo>
                <a:lnTo>
                  <a:pt x="62427" y="163427"/>
                </a:lnTo>
                <a:lnTo>
                  <a:pt x="65404" y="159553"/>
                </a:lnTo>
                <a:lnTo>
                  <a:pt x="68383" y="156971"/>
                </a:lnTo>
                <a:lnTo>
                  <a:pt x="71363" y="155248"/>
                </a:lnTo>
                <a:lnTo>
                  <a:pt x="74342" y="154101"/>
                </a:lnTo>
                <a:lnTo>
                  <a:pt x="76328" y="152343"/>
                </a:lnTo>
                <a:lnTo>
                  <a:pt x="77652" y="150179"/>
                </a:lnTo>
                <a:lnTo>
                  <a:pt x="78535" y="147744"/>
                </a:lnTo>
                <a:lnTo>
                  <a:pt x="80116" y="146121"/>
                </a:lnTo>
                <a:lnTo>
                  <a:pt x="82165" y="145039"/>
                </a:lnTo>
                <a:lnTo>
                  <a:pt x="84523" y="144318"/>
                </a:lnTo>
                <a:lnTo>
                  <a:pt x="86095" y="144829"/>
                </a:lnTo>
                <a:lnTo>
                  <a:pt x="87143" y="146161"/>
                </a:lnTo>
                <a:lnTo>
                  <a:pt x="87842" y="148042"/>
                </a:lnTo>
                <a:lnTo>
                  <a:pt x="87315" y="150289"/>
                </a:lnTo>
                <a:lnTo>
                  <a:pt x="84080" y="155430"/>
                </a:lnTo>
                <a:lnTo>
                  <a:pt x="81980" y="163668"/>
                </a:lnTo>
                <a:lnTo>
                  <a:pt x="80054" y="173945"/>
                </a:lnTo>
                <a:lnTo>
                  <a:pt x="78149" y="179463"/>
                </a:lnTo>
                <a:lnTo>
                  <a:pt x="75887" y="185126"/>
                </a:lnTo>
                <a:lnTo>
                  <a:pt x="70723" y="199356"/>
                </a:lnTo>
                <a:lnTo>
                  <a:pt x="67956" y="207318"/>
                </a:lnTo>
                <a:lnTo>
                  <a:pt x="64125" y="215603"/>
                </a:lnTo>
                <a:lnTo>
                  <a:pt x="59583" y="224102"/>
                </a:lnTo>
                <a:lnTo>
                  <a:pt x="54570" y="232745"/>
                </a:lnTo>
                <a:lnTo>
                  <a:pt x="50234" y="242476"/>
                </a:lnTo>
                <a:lnTo>
                  <a:pt x="46350" y="252932"/>
                </a:lnTo>
                <a:lnTo>
                  <a:pt x="23789" y="321115"/>
                </a:lnTo>
                <a:lnTo>
                  <a:pt x="20774" y="328179"/>
                </a:lnTo>
                <a:lnTo>
                  <a:pt x="17772" y="333879"/>
                </a:lnTo>
                <a:lnTo>
                  <a:pt x="14776" y="338672"/>
                </a:lnTo>
                <a:lnTo>
                  <a:pt x="11786" y="342859"/>
                </a:lnTo>
                <a:lnTo>
                  <a:pt x="8799" y="346643"/>
                </a:lnTo>
                <a:lnTo>
                  <a:pt x="1614" y="355104"/>
                </a:lnTo>
                <a:lnTo>
                  <a:pt x="1025" y="354807"/>
                </a:lnTo>
                <a:lnTo>
                  <a:pt x="632" y="353616"/>
                </a:lnTo>
                <a:lnTo>
                  <a:pt x="78" y="344553"/>
                </a:lnTo>
                <a:lnTo>
                  <a:pt x="0" y="339835"/>
                </a:lnTo>
                <a:lnTo>
                  <a:pt x="2563" y="329300"/>
                </a:lnTo>
                <a:lnTo>
                  <a:pt x="4637" y="323713"/>
                </a:lnTo>
                <a:lnTo>
                  <a:pt x="12301" y="301628"/>
                </a:lnTo>
                <a:lnTo>
                  <a:pt x="20863" y="276233"/>
                </a:lnTo>
                <a:lnTo>
                  <a:pt x="23790" y="268491"/>
                </a:lnTo>
                <a:lnTo>
                  <a:pt x="26735" y="261346"/>
                </a:lnTo>
                <a:lnTo>
                  <a:pt x="29690" y="254598"/>
                </a:lnTo>
                <a:lnTo>
                  <a:pt x="32654" y="247122"/>
                </a:lnTo>
                <a:lnTo>
                  <a:pt x="38597" y="230878"/>
                </a:lnTo>
                <a:lnTo>
                  <a:pt x="47526" y="204999"/>
                </a:lnTo>
                <a:lnTo>
                  <a:pt x="51498" y="196197"/>
                </a:lnTo>
                <a:lnTo>
                  <a:pt x="56132" y="187353"/>
                </a:lnTo>
                <a:lnTo>
                  <a:pt x="61208" y="178480"/>
                </a:lnTo>
                <a:lnTo>
                  <a:pt x="65586" y="169588"/>
                </a:lnTo>
                <a:lnTo>
                  <a:pt x="69498" y="160684"/>
                </a:lnTo>
                <a:lnTo>
                  <a:pt x="73098" y="151771"/>
                </a:lnTo>
                <a:lnTo>
                  <a:pt x="76492" y="143845"/>
                </a:lnTo>
                <a:lnTo>
                  <a:pt x="82912" y="129746"/>
                </a:lnTo>
                <a:lnTo>
                  <a:pt x="87008" y="123208"/>
                </a:lnTo>
                <a:lnTo>
                  <a:pt x="91725" y="116865"/>
                </a:lnTo>
                <a:lnTo>
                  <a:pt x="96856" y="110652"/>
                </a:lnTo>
                <a:lnTo>
                  <a:pt x="101270" y="105518"/>
                </a:lnTo>
                <a:lnTo>
                  <a:pt x="105206" y="101103"/>
                </a:lnTo>
                <a:lnTo>
                  <a:pt x="115423" y="89988"/>
                </a:lnTo>
                <a:lnTo>
                  <a:pt x="115635" y="90749"/>
                </a:lnTo>
                <a:lnTo>
                  <a:pt x="116003" y="101786"/>
                </a:lnTo>
                <a:lnTo>
                  <a:pt x="113384" y="110061"/>
                </a:lnTo>
                <a:lnTo>
                  <a:pt x="111295" y="115046"/>
                </a:lnTo>
                <a:lnTo>
                  <a:pt x="108910" y="121346"/>
                </a:lnTo>
                <a:lnTo>
                  <a:pt x="103611" y="136283"/>
                </a:lnTo>
                <a:lnTo>
                  <a:pt x="100807" y="143441"/>
                </a:lnTo>
                <a:lnTo>
                  <a:pt x="97945" y="150197"/>
                </a:lnTo>
                <a:lnTo>
                  <a:pt x="92115" y="162997"/>
                </a:lnTo>
                <a:lnTo>
                  <a:pt x="80280" y="187382"/>
                </a:lnTo>
                <a:lnTo>
                  <a:pt x="77307" y="193382"/>
                </a:lnTo>
                <a:lnTo>
                  <a:pt x="74332" y="198375"/>
                </a:lnTo>
                <a:lnTo>
                  <a:pt x="71355" y="202695"/>
                </a:lnTo>
                <a:lnTo>
                  <a:pt x="68377" y="206567"/>
                </a:lnTo>
                <a:lnTo>
                  <a:pt x="65399" y="210141"/>
                </a:lnTo>
                <a:lnTo>
                  <a:pt x="62419" y="213516"/>
                </a:lnTo>
                <a:lnTo>
                  <a:pt x="59440" y="216758"/>
                </a:lnTo>
                <a:lnTo>
                  <a:pt x="57454" y="217927"/>
                </a:lnTo>
                <a:lnTo>
                  <a:pt x="56130" y="217714"/>
                </a:lnTo>
                <a:lnTo>
                  <a:pt x="55248" y="216580"/>
                </a:lnTo>
                <a:lnTo>
                  <a:pt x="54266" y="212674"/>
                </a:lnTo>
                <a:lnTo>
                  <a:pt x="53714" y="202251"/>
                </a:lnTo>
                <a:lnTo>
                  <a:pt x="53637" y="197342"/>
                </a:lnTo>
                <a:lnTo>
                  <a:pt x="56199" y="186595"/>
                </a:lnTo>
                <a:lnTo>
                  <a:pt x="60650" y="174212"/>
                </a:lnTo>
                <a:lnTo>
                  <a:pt x="65938" y="158787"/>
                </a:lnTo>
                <a:lnTo>
                  <a:pt x="68738" y="151498"/>
                </a:lnTo>
                <a:lnTo>
                  <a:pt x="71599" y="144655"/>
                </a:lnTo>
                <a:lnTo>
                  <a:pt x="74500" y="138108"/>
                </a:lnTo>
                <a:lnTo>
                  <a:pt x="77426" y="130767"/>
                </a:lnTo>
                <a:lnTo>
                  <a:pt x="83327" y="114673"/>
                </a:lnTo>
                <a:lnTo>
                  <a:pt x="86291" y="107207"/>
                </a:lnTo>
                <a:lnTo>
                  <a:pt x="89260" y="100245"/>
                </a:lnTo>
                <a:lnTo>
                  <a:pt x="92234" y="93619"/>
                </a:lnTo>
                <a:lnTo>
                  <a:pt x="96202" y="86225"/>
                </a:lnTo>
                <a:lnTo>
                  <a:pt x="100834" y="78319"/>
                </a:lnTo>
                <a:lnTo>
                  <a:pt x="105910" y="70072"/>
                </a:lnTo>
                <a:lnTo>
                  <a:pt x="110285" y="62590"/>
                </a:lnTo>
                <a:lnTo>
                  <a:pt x="117796" y="48984"/>
                </a:lnTo>
                <a:lnTo>
                  <a:pt x="127610" y="30168"/>
                </a:lnTo>
                <a:lnTo>
                  <a:pt x="130712" y="25073"/>
                </a:lnTo>
                <a:lnTo>
                  <a:pt x="133774" y="20684"/>
                </a:lnTo>
                <a:lnTo>
                  <a:pt x="136808" y="16766"/>
                </a:lnTo>
                <a:lnTo>
                  <a:pt x="139824" y="13162"/>
                </a:lnTo>
                <a:lnTo>
                  <a:pt x="142827" y="9766"/>
                </a:lnTo>
                <a:lnTo>
                  <a:pt x="151816" y="0"/>
                </a:lnTo>
              </a:path>
            </a:pathLst>
          </a:custGeom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SMARTInkAnnotation201"/>
          <p:cNvSpPr/>
          <p:nvPr/>
        </p:nvSpPr>
        <p:spPr>
          <a:xfrm>
            <a:off x="6824852" y="3741538"/>
            <a:ext cx="58676" cy="196290"/>
          </a:xfrm>
          <a:custGeom>
            <a:avLst/>
            <a:gdLst/>
            <a:ahLst/>
            <a:cxnLst/>
            <a:rect l="0" t="0" r="0" b="0"/>
            <a:pathLst>
              <a:path w="58676" h="196290">
                <a:moveTo>
                  <a:pt x="44586" y="0"/>
                </a:moveTo>
                <a:lnTo>
                  <a:pt x="35647" y="0"/>
                </a:lnTo>
                <a:lnTo>
                  <a:pt x="44217" y="0"/>
                </a:lnTo>
                <a:lnTo>
                  <a:pt x="44476" y="4741"/>
                </a:lnTo>
                <a:lnTo>
                  <a:pt x="44553" y="7688"/>
                </a:lnTo>
                <a:lnTo>
                  <a:pt x="45558" y="8103"/>
                </a:lnTo>
                <a:lnTo>
                  <a:pt x="47220" y="8378"/>
                </a:lnTo>
                <a:lnTo>
                  <a:pt x="53493" y="8927"/>
                </a:lnTo>
                <a:lnTo>
                  <a:pt x="53522" y="16618"/>
                </a:lnTo>
                <a:lnTo>
                  <a:pt x="54516" y="17032"/>
                </a:lnTo>
                <a:lnTo>
                  <a:pt x="56172" y="17308"/>
                </a:lnTo>
                <a:lnTo>
                  <a:pt x="58270" y="17492"/>
                </a:lnTo>
                <a:lnTo>
                  <a:pt x="58675" y="18606"/>
                </a:lnTo>
                <a:lnTo>
                  <a:pt x="57951" y="20342"/>
                </a:lnTo>
                <a:lnTo>
                  <a:pt x="56476" y="22491"/>
                </a:lnTo>
                <a:lnTo>
                  <a:pt x="54836" y="27525"/>
                </a:lnTo>
                <a:lnTo>
                  <a:pt x="54107" y="33069"/>
                </a:lnTo>
                <a:lnTo>
                  <a:pt x="53784" y="38841"/>
                </a:lnTo>
                <a:lnTo>
                  <a:pt x="52704" y="41769"/>
                </a:lnTo>
                <a:lnTo>
                  <a:pt x="50991" y="44713"/>
                </a:lnTo>
                <a:lnTo>
                  <a:pt x="48856" y="47668"/>
                </a:lnTo>
                <a:lnTo>
                  <a:pt x="47433" y="50630"/>
                </a:lnTo>
                <a:lnTo>
                  <a:pt x="45851" y="56567"/>
                </a:lnTo>
                <a:lnTo>
                  <a:pt x="44435" y="59540"/>
                </a:lnTo>
                <a:lnTo>
                  <a:pt x="42499" y="62513"/>
                </a:lnTo>
                <a:lnTo>
                  <a:pt x="36999" y="69675"/>
                </a:lnTo>
                <a:lnTo>
                  <a:pt x="35555" y="71255"/>
                </a:lnTo>
                <a:lnTo>
                  <a:pt x="31301" y="75656"/>
                </a:lnTo>
                <a:lnTo>
                  <a:pt x="29769" y="78219"/>
                </a:lnTo>
                <a:lnTo>
                  <a:pt x="28068" y="83712"/>
                </a:lnTo>
                <a:lnTo>
                  <a:pt x="27110" y="87642"/>
                </a:lnTo>
                <a:lnTo>
                  <a:pt x="25982" y="89186"/>
                </a:lnTo>
                <a:lnTo>
                  <a:pt x="24237" y="91207"/>
                </a:lnTo>
                <a:lnTo>
                  <a:pt x="19045" y="96840"/>
                </a:lnTo>
                <a:lnTo>
                  <a:pt x="18335" y="100256"/>
                </a:lnTo>
                <a:lnTo>
                  <a:pt x="17777" y="107037"/>
                </a:lnTo>
                <a:lnTo>
                  <a:pt x="17769" y="111861"/>
                </a:lnTo>
                <a:lnTo>
                  <a:pt x="16776" y="113270"/>
                </a:lnTo>
                <a:lnTo>
                  <a:pt x="15119" y="114209"/>
                </a:lnTo>
                <a:lnTo>
                  <a:pt x="8876" y="116072"/>
                </a:lnTo>
                <a:lnTo>
                  <a:pt x="8828" y="116086"/>
                </a:lnTo>
                <a:lnTo>
                  <a:pt x="8827" y="141624"/>
                </a:lnTo>
                <a:lnTo>
                  <a:pt x="9820" y="142042"/>
                </a:lnTo>
                <a:lnTo>
                  <a:pt x="11476" y="142319"/>
                </a:lnTo>
                <a:lnTo>
                  <a:pt x="17734" y="142872"/>
                </a:lnTo>
                <a:lnTo>
                  <a:pt x="26697" y="142876"/>
                </a:lnTo>
                <a:lnTo>
                  <a:pt x="26706" y="156178"/>
                </a:lnTo>
                <a:lnTo>
                  <a:pt x="25713" y="157697"/>
                </a:lnTo>
                <a:lnTo>
                  <a:pt x="24057" y="158709"/>
                </a:lnTo>
                <a:lnTo>
                  <a:pt x="19010" y="160335"/>
                </a:lnTo>
                <a:lnTo>
                  <a:pt x="18595" y="161460"/>
                </a:lnTo>
                <a:lnTo>
                  <a:pt x="18013" y="166793"/>
                </a:lnTo>
                <a:lnTo>
                  <a:pt x="17768" y="169655"/>
                </a:lnTo>
                <a:lnTo>
                  <a:pt x="10071" y="161975"/>
                </a:lnTo>
                <a:lnTo>
                  <a:pt x="9380" y="158640"/>
                </a:lnTo>
                <a:lnTo>
                  <a:pt x="8937" y="153155"/>
                </a:lnTo>
                <a:lnTo>
                  <a:pt x="9894" y="151713"/>
                </a:lnTo>
                <a:lnTo>
                  <a:pt x="11525" y="149759"/>
                </a:lnTo>
                <a:lnTo>
                  <a:pt x="13606" y="147465"/>
                </a:lnTo>
                <a:lnTo>
                  <a:pt x="14992" y="144942"/>
                </a:lnTo>
                <a:lnTo>
                  <a:pt x="16534" y="139495"/>
                </a:lnTo>
                <a:lnTo>
                  <a:pt x="17219" y="133766"/>
                </a:lnTo>
                <a:lnTo>
                  <a:pt x="17401" y="130849"/>
                </a:lnTo>
                <a:lnTo>
                  <a:pt x="18517" y="127913"/>
                </a:lnTo>
                <a:lnTo>
                  <a:pt x="20254" y="124962"/>
                </a:lnTo>
                <a:lnTo>
                  <a:pt x="22405" y="122004"/>
                </a:lnTo>
                <a:lnTo>
                  <a:pt x="23839" y="119039"/>
                </a:lnTo>
                <a:lnTo>
                  <a:pt x="25432" y="113099"/>
                </a:lnTo>
                <a:lnTo>
                  <a:pt x="26850" y="110126"/>
                </a:lnTo>
                <a:lnTo>
                  <a:pt x="28788" y="107152"/>
                </a:lnTo>
                <a:lnTo>
                  <a:pt x="31075" y="104177"/>
                </a:lnTo>
                <a:lnTo>
                  <a:pt x="32598" y="101201"/>
                </a:lnTo>
                <a:lnTo>
                  <a:pt x="34292" y="95249"/>
                </a:lnTo>
                <a:lnTo>
                  <a:pt x="35245" y="91061"/>
                </a:lnTo>
                <a:lnTo>
                  <a:pt x="36372" y="90473"/>
                </a:lnTo>
                <a:lnTo>
                  <a:pt x="38116" y="90081"/>
                </a:lnTo>
                <a:lnTo>
                  <a:pt x="44473" y="89311"/>
                </a:lnTo>
                <a:lnTo>
                  <a:pt x="36879" y="96987"/>
                </a:lnTo>
                <a:lnTo>
                  <a:pt x="36194" y="100321"/>
                </a:lnTo>
                <a:lnTo>
                  <a:pt x="36012" y="102600"/>
                </a:lnTo>
                <a:lnTo>
                  <a:pt x="34896" y="105110"/>
                </a:lnTo>
                <a:lnTo>
                  <a:pt x="33159" y="107777"/>
                </a:lnTo>
                <a:lnTo>
                  <a:pt x="31008" y="110547"/>
                </a:lnTo>
                <a:lnTo>
                  <a:pt x="29574" y="113385"/>
                </a:lnTo>
                <a:lnTo>
                  <a:pt x="27981" y="119185"/>
                </a:lnTo>
                <a:lnTo>
                  <a:pt x="26563" y="122121"/>
                </a:lnTo>
                <a:lnTo>
                  <a:pt x="24624" y="125070"/>
                </a:lnTo>
                <a:lnTo>
                  <a:pt x="22339" y="128029"/>
                </a:lnTo>
                <a:lnTo>
                  <a:pt x="20815" y="130993"/>
                </a:lnTo>
                <a:lnTo>
                  <a:pt x="19121" y="136933"/>
                </a:lnTo>
                <a:lnTo>
                  <a:pt x="17768" y="142871"/>
                </a:lnTo>
                <a:lnTo>
                  <a:pt x="17768" y="142873"/>
                </a:lnTo>
                <a:lnTo>
                  <a:pt x="17768" y="142874"/>
                </a:lnTo>
                <a:lnTo>
                  <a:pt x="25464" y="142875"/>
                </a:lnTo>
                <a:lnTo>
                  <a:pt x="25878" y="141883"/>
                </a:lnTo>
                <a:lnTo>
                  <a:pt x="26542" y="135807"/>
                </a:lnTo>
                <a:lnTo>
                  <a:pt x="26658" y="131852"/>
                </a:lnTo>
                <a:lnTo>
                  <a:pt x="26706" y="125051"/>
                </a:lnTo>
                <a:lnTo>
                  <a:pt x="26707" y="132708"/>
                </a:lnTo>
                <a:lnTo>
                  <a:pt x="25713" y="134112"/>
                </a:lnTo>
                <a:lnTo>
                  <a:pt x="24058" y="136041"/>
                </a:lnTo>
                <a:lnTo>
                  <a:pt x="21961" y="138319"/>
                </a:lnTo>
                <a:lnTo>
                  <a:pt x="20563" y="140830"/>
                </a:lnTo>
                <a:lnTo>
                  <a:pt x="19010" y="146266"/>
                </a:lnTo>
                <a:lnTo>
                  <a:pt x="18319" y="151989"/>
                </a:lnTo>
                <a:lnTo>
                  <a:pt x="18013" y="157840"/>
                </a:lnTo>
                <a:lnTo>
                  <a:pt x="17876" y="163748"/>
                </a:lnTo>
                <a:lnTo>
                  <a:pt x="17768" y="178548"/>
                </a:lnTo>
                <a:lnTo>
                  <a:pt x="17767" y="170901"/>
                </a:lnTo>
                <a:lnTo>
                  <a:pt x="18760" y="169497"/>
                </a:lnTo>
                <a:lnTo>
                  <a:pt x="20416" y="167568"/>
                </a:lnTo>
                <a:lnTo>
                  <a:pt x="22512" y="165290"/>
                </a:lnTo>
                <a:lnTo>
                  <a:pt x="23911" y="162779"/>
                </a:lnTo>
                <a:lnTo>
                  <a:pt x="25464" y="157344"/>
                </a:lnTo>
                <a:lnTo>
                  <a:pt x="26154" y="151621"/>
                </a:lnTo>
                <a:lnTo>
                  <a:pt x="26339" y="148706"/>
                </a:lnTo>
                <a:lnTo>
                  <a:pt x="27454" y="145770"/>
                </a:lnTo>
                <a:lnTo>
                  <a:pt x="29192" y="142821"/>
                </a:lnTo>
                <a:lnTo>
                  <a:pt x="34371" y="135699"/>
                </a:lnTo>
                <a:lnTo>
                  <a:pt x="35079" y="132079"/>
                </a:lnTo>
                <a:lnTo>
                  <a:pt x="35534" y="126411"/>
                </a:lnTo>
                <a:lnTo>
                  <a:pt x="34578" y="124954"/>
                </a:lnTo>
                <a:lnTo>
                  <a:pt x="32948" y="122990"/>
                </a:lnTo>
                <a:lnTo>
                  <a:pt x="27939" y="117450"/>
                </a:lnTo>
                <a:lnTo>
                  <a:pt x="27528" y="117988"/>
                </a:lnTo>
                <a:lnTo>
                  <a:pt x="27072" y="121230"/>
                </a:lnTo>
                <a:lnTo>
                  <a:pt x="25956" y="122493"/>
                </a:lnTo>
                <a:lnTo>
                  <a:pt x="24220" y="123334"/>
                </a:lnTo>
                <a:lnTo>
                  <a:pt x="22069" y="123894"/>
                </a:lnTo>
                <a:lnTo>
                  <a:pt x="20634" y="125260"/>
                </a:lnTo>
                <a:lnTo>
                  <a:pt x="19679" y="127163"/>
                </a:lnTo>
                <a:lnTo>
                  <a:pt x="18617" y="131924"/>
                </a:lnTo>
                <a:lnTo>
                  <a:pt x="18145" y="137346"/>
                </a:lnTo>
                <a:lnTo>
                  <a:pt x="17025" y="140182"/>
                </a:lnTo>
                <a:lnTo>
                  <a:pt x="15286" y="143064"/>
                </a:lnTo>
                <a:lnTo>
                  <a:pt x="13133" y="145977"/>
                </a:lnTo>
                <a:lnTo>
                  <a:pt x="11698" y="148912"/>
                </a:lnTo>
                <a:lnTo>
                  <a:pt x="10103" y="154819"/>
                </a:lnTo>
                <a:lnTo>
                  <a:pt x="9678" y="158775"/>
                </a:lnTo>
                <a:lnTo>
                  <a:pt x="9394" y="163397"/>
                </a:lnTo>
                <a:lnTo>
                  <a:pt x="9206" y="168463"/>
                </a:lnTo>
                <a:lnTo>
                  <a:pt x="8086" y="172832"/>
                </a:lnTo>
                <a:lnTo>
                  <a:pt x="6347" y="176737"/>
                </a:lnTo>
                <a:lnTo>
                  <a:pt x="1163" y="185393"/>
                </a:lnTo>
                <a:lnTo>
                  <a:pt x="455" y="189223"/>
                </a:lnTo>
                <a:lnTo>
                  <a:pt x="0" y="195025"/>
                </a:lnTo>
                <a:lnTo>
                  <a:pt x="956" y="195501"/>
                </a:lnTo>
                <a:lnTo>
                  <a:pt x="2587" y="195818"/>
                </a:lnTo>
                <a:lnTo>
                  <a:pt x="4667" y="196030"/>
                </a:lnTo>
                <a:lnTo>
                  <a:pt x="6053" y="195179"/>
                </a:lnTo>
                <a:lnTo>
                  <a:pt x="6979" y="193619"/>
                </a:lnTo>
                <a:lnTo>
                  <a:pt x="8462" y="188728"/>
                </a:lnTo>
                <a:lnTo>
                  <a:pt x="8719" y="183140"/>
                </a:lnTo>
                <a:lnTo>
                  <a:pt x="8795" y="175200"/>
                </a:lnTo>
                <a:lnTo>
                  <a:pt x="9799" y="172363"/>
                </a:lnTo>
                <a:lnTo>
                  <a:pt x="11461" y="169479"/>
                </a:lnTo>
                <a:lnTo>
                  <a:pt x="13563" y="166564"/>
                </a:lnTo>
                <a:lnTo>
                  <a:pt x="14965" y="163629"/>
                </a:lnTo>
                <a:lnTo>
                  <a:pt x="16521" y="157721"/>
                </a:lnTo>
                <a:lnTo>
                  <a:pt x="17521" y="151981"/>
                </a:lnTo>
                <a:lnTo>
                  <a:pt x="17658" y="147584"/>
                </a:lnTo>
                <a:lnTo>
                  <a:pt x="17766" y="133989"/>
                </a:lnTo>
                <a:lnTo>
                  <a:pt x="17767" y="146378"/>
                </a:lnTo>
                <a:lnTo>
                  <a:pt x="16774" y="149179"/>
                </a:lnTo>
                <a:lnTo>
                  <a:pt x="15118" y="152039"/>
                </a:lnTo>
                <a:lnTo>
                  <a:pt x="13022" y="154938"/>
                </a:lnTo>
                <a:lnTo>
                  <a:pt x="11623" y="158854"/>
                </a:lnTo>
                <a:lnTo>
                  <a:pt x="10692" y="163450"/>
                </a:lnTo>
                <a:lnTo>
                  <a:pt x="10070" y="168498"/>
                </a:lnTo>
                <a:lnTo>
                  <a:pt x="9655" y="172856"/>
                </a:lnTo>
                <a:lnTo>
                  <a:pt x="9380" y="176753"/>
                </a:lnTo>
                <a:lnTo>
                  <a:pt x="9195" y="180343"/>
                </a:lnTo>
                <a:lnTo>
                  <a:pt x="8992" y="186978"/>
                </a:lnTo>
                <a:lnTo>
                  <a:pt x="8830" y="196289"/>
                </a:lnTo>
                <a:lnTo>
                  <a:pt x="8828" y="191664"/>
                </a:lnTo>
                <a:lnTo>
                  <a:pt x="9822" y="189292"/>
                </a:lnTo>
                <a:lnTo>
                  <a:pt x="11477" y="186718"/>
                </a:lnTo>
                <a:lnTo>
                  <a:pt x="13574" y="184010"/>
                </a:lnTo>
                <a:lnTo>
                  <a:pt x="14971" y="180221"/>
                </a:lnTo>
                <a:lnTo>
                  <a:pt x="15903" y="175709"/>
                </a:lnTo>
                <a:lnTo>
                  <a:pt x="16524" y="170718"/>
                </a:lnTo>
                <a:lnTo>
                  <a:pt x="16938" y="166398"/>
                </a:lnTo>
                <a:lnTo>
                  <a:pt x="17214" y="162526"/>
                </a:lnTo>
                <a:lnTo>
                  <a:pt x="17399" y="158952"/>
                </a:lnTo>
                <a:lnTo>
                  <a:pt x="17603" y="152336"/>
                </a:lnTo>
                <a:lnTo>
                  <a:pt x="17745" y="136992"/>
                </a:lnTo>
                <a:lnTo>
                  <a:pt x="17757" y="131000"/>
                </a:lnTo>
                <a:lnTo>
                  <a:pt x="18754" y="128013"/>
                </a:lnTo>
                <a:lnTo>
                  <a:pt x="20411" y="125030"/>
                </a:lnTo>
                <a:lnTo>
                  <a:pt x="26707" y="116086"/>
                </a:lnTo>
              </a:path>
            </a:pathLst>
          </a:custGeom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SMARTInkAnnotation202"/>
          <p:cNvSpPr/>
          <p:nvPr/>
        </p:nvSpPr>
        <p:spPr>
          <a:xfrm>
            <a:off x="6860499" y="3705820"/>
            <a:ext cx="34403" cy="160736"/>
          </a:xfrm>
          <a:custGeom>
            <a:avLst/>
            <a:gdLst/>
            <a:ahLst/>
            <a:cxnLst/>
            <a:rect l="0" t="0" r="0" b="0"/>
            <a:pathLst>
              <a:path w="34403" h="160736">
                <a:moveTo>
                  <a:pt x="0" y="160735"/>
                </a:moveTo>
                <a:lnTo>
                  <a:pt x="0" y="130587"/>
                </a:lnTo>
                <a:lnTo>
                  <a:pt x="993" y="127738"/>
                </a:lnTo>
                <a:lnTo>
                  <a:pt x="2647" y="124846"/>
                </a:lnTo>
                <a:lnTo>
                  <a:pt x="4744" y="121926"/>
                </a:lnTo>
                <a:lnTo>
                  <a:pt x="6143" y="118987"/>
                </a:lnTo>
                <a:lnTo>
                  <a:pt x="7075" y="116035"/>
                </a:lnTo>
                <a:lnTo>
                  <a:pt x="7696" y="113076"/>
                </a:lnTo>
                <a:lnTo>
                  <a:pt x="8111" y="110111"/>
                </a:lnTo>
                <a:lnTo>
                  <a:pt x="8387" y="107142"/>
                </a:lnTo>
                <a:lnTo>
                  <a:pt x="8830" y="99988"/>
                </a:lnTo>
                <a:lnTo>
                  <a:pt x="9859" y="98408"/>
                </a:lnTo>
                <a:lnTo>
                  <a:pt x="11538" y="96363"/>
                </a:lnTo>
                <a:lnTo>
                  <a:pt x="13651" y="94008"/>
                </a:lnTo>
                <a:lnTo>
                  <a:pt x="15061" y="91445"/>
                </a:lnTo>
                <a:lnTo>
                  <a:pt x="15999" y="88745"/>
                </a:lnTo>
                <a:lnTo>
                  <a:pt x="16626" y="85952"/>
                </a:lnTo>
                <a:lnTo>
                  <a:pt x="17043" y="83098"/>
                </a:lnTo>
                <a:lnTo>
                  <a:pt x="17322" y="80203"/>
                </a:lnTo>
                <a:lnTo>
                  <a:pt x="17845" y="71950"/>
                </a:lnTo>
                <a:lnTo>
                  <a:pt x="17868" y="66849"/>
                </a:lnTo>
                <a:lnTo>
                  <a:pt x="16878" y="65402"/>
                </a:lnTo>
                <a:lnTo>
                  <a:pt x="15225" y="64437"/>
                </a:lnTo>
                <a:lnTo>
                  <a:pt x="13129" y="63794"/>
                </a:lnTo>
                <a:lnTo>
                  <a:pt x="11733" y="64358"/>
                </a:lnTo>
                <a:lnTo>
                  <a:pt x="10801" y="65725"/>
                </a:lnTo>
                <a:lnTo>
                  <a:pt x="8943" y="71425"/>
                </a:lnTo>
                <a:lnTo>
                  <a:pt x="8942" y="71428"/>
                </a:lnTo>
                <a:lnTo>
                  <a:pt x="8940" y="71433"/>
                </a:lnTo>
                <a:lnTo>
                  <a:pt x="8939" y="71435"/>
                </a:lnTo>
                <a:lnTo>
                  <a:pt x="8939" y="66696"/>
                </a:lnTo>
                <a:lnTo>
                  <a:pt x="9932" y="64308"/>
                </a:lnTo>
                <a:lnTo>
                  <a:pt x="11588" y="61724"/>
                </a:lnTo>
                <a:lnTo>
                  <a:pt x="13684" y="59008"/>
                </a:lnTo>
                <a:lnTo>
                  <a:pt x="15082" y="56206"/>
                </a:lnTo>
                <a:lnTo>
                  <a:pt x="16014" y="53346"/>
                </a:lnTo>
                <a:lnTo>
                  <a:pt x="16636" y="50447"/>
                </a:lnTo>
                <a:lnTo>
                  <a:pt x="17050" y="47522"/>
                </a:lnTo>
                <a:lnTo>
                  <a:pt x="17326" y="44580"/>
                </a:lnTo>
                <a:lnTo>
                  <a:pt x="17509" y="41626"/>
                </a:lnTo>
                <a:lnTo>
                  <a:pt x="18626" y="38665"/>
                </a:lnTo>
                <a:lnTo>
                  <a:pt x="20363" y="35698"/>
                </a:lnTo>
                <a:lnTo>
                  <a:pt x="22514" y="32729"/>
                </a:lnTo>
                <a:lnTo>
                  <a:pt x="23948" y="29757"/>
                </a:lnTo>
                <a:lnTo>
                  <a:pt x="24905" y="26783"/>
                </a:lnTo>
                <a:lnTo>
                  <a:pt x="25542" y="23809"/>
                </a:lnTo>
                <a:lnTo>
                  <a:pt x="26961" y="20833"/>
                </a:lnTo>
                <a:lnTo>
                  <a:pt x="28899" y="17858"/>
                </a:lnTo>
                <a:lnTo>
                  <a:pt x="31185" y="14881"/>
                </a:lnTo>
                <a:lnTo>
                  <a:pt x="32709" y="11905"/>
                </a:lnTo>
                <a:lnTo>
                  <a:pt x="33725" y="8929"/>
                </a:lnTo>
                <a:lnTo>
                  <a:pt x="34402" y="5953"/>
                </a:lnTo>
                <a:lnTo>
                  <a:pt x="33861" y="3969"/>
                </a:lnTo>
                <a:lnTo>
                  <a:pt x="32505" y="2645"/>
                </a:lnTo>
                <a:lnTo>
                  <a:pt x="26817" y="0"/>
                </a:lnTo>
              </a:path>
            </a:pathLst>
          </a:custGeom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SMARTInkAnnotation203"/>
          <p:cNvSpPr/>
          <p:nvPr/>
        </p:nvSpPr>
        <p:spPr>
          <a:xfrm>
            <a:off x="7468493" y="3911203"/>
            <a:ext cx="98222" cy="383787"/>
          </a:xfrm>
          <a:custGeom>
            <a:avLst/>
            <a:gdLst/>
            <a:ahLst/>
            <a:cxnLst/>
            <a:rect l="0" t="0" r="0" b="0"/>
            <a:pathLst>
              <a:path w="98222" h="383787">
                <a:moveTo>
                  <a:pt x="98221" y="0"/>
                </a:moveTo>
                <a:lnTo>
                  <a:pt x="90525" y="7688"/>
                </a:lnTo>
                <a:lnTo>
                  <a:pt x="89834" y="11023"/>
                </a:lnTo>
                <a:lnTo>
                  <a:pt x="89650" y="13302"/>
                </a:lnTo>
                <a:lnTo>
                  <a:pt x="88534" y="14821"/>
                </a:lnTo>
                <a:lnTo>
                  <a:pt x="86796" y="15834"/>
                </a:lnTo>
                <a:lnTo>
                  <a:pt x="84645" y="16509"/>
                </a:lnTo>
                <a:lnTo>
                  <a:pt x="83211" y="17951"/>
                </a:lnTo>
                <a:lnTo>
                  <a:pt x="82255" y="19905"/>
                </a:lnTo>
                <a:lnTo>
                  <a:pt x="81618" y="22199"/>
                </a:lnTo>
                <a:lnTo>
                  <a:pt x="80198" y="24721"/>
                </a:lnTo>
                <a:lnTo>
                  <a:pt x="78260" y="27394"/>
                </a:lnTo>
                <a:lnTo>
                  <a:pt x="75975" y="30169"/>
                </a:lnTo>
                <a:lnTo>
                  <a:pt x="74452" y="33011"/>
                </a:lnTo>
                <a:lnTo>
                  <a:pt x="71804" y="42919"/>
                </a:lnTo>
                <a:lnTo>
                  <a:pt x="71521" y="48876"/>
                </a:lnTo>
                <a:lnTo>
                  <a:pt x="70489" y="51435"/>
                </a:lnTo>
                <a:lnTo>
                  <a:pt x="68808" y="54134"/>
                </a:lnTo>
                <a:lnTo>
                  <a:pt x="66692" y="56925"/>
                </a:lnTo>
                <a:lnTo>
                  <a:pt x="64343" y="62672"/>
                </a:lnTo>
                <a:lnTo>
                  <a:pt x="63020" y="71486"/>
                </a:lnTo>
                <a:lnTo>
                  <a:pt x="62834" y="74446"/>
                </a:lnTo>
                <a:lnTo>
                  <a:pt x="61718" y="77412"/>
                </a:lnTo>
                <a:lnTo>
                  <a:pt x="59980" y="80381"/>
                </a:lnTo>
                <a:lnTo>
                  <a:pt x="57828" y="83353"/>
                </a:lnTo>
                <a:lnTo>
                  <a:pt x="55437" y="91946"/>
                </a:lnTo>
                <a:lnTo>
                  <a:pt x="54799" y="97016"/>
                </a:lnTo>
                <a:lnTo>
                  <a:pt x="53381" y="101388"/>
                </a:lnTo>
                <a:lnTo>
                  <a:pt x="51441" y="105295"/>
                </a:lnTo>
                <a:lnTo>
                  <a:pt x="49156" y="108892"/>
                </a:lnTo>
                <a:lnTo>
                  <a:pt x="46616" y="115534"/>
                </a:lnTo>
                <a:lnTo>
                  <a:pt x="45187" y="124852"/>
                </a:lnTo>
                <a:lnTo>
                  <a:pt x="44600" y="136354"/>
                </a:lnTo>
                <a:lnTo>
                  <a:pt x="44595" y="138528"/>
                </a:lnTo>
                <a:lnTo>
                  <a:pt x="45585" y="138984"/>
                </a:lnTo>
                <a:lnTo>
                  <a:pt x="47238" y="138297"/>
                </a:lnTo>
                <a:lnTo>
                  <a:pt x="52282" y="134805"/>
                </a:lnTo>
                <a:lnTo>
                  <a:pt x="53690" y="134518"/>
                </a:lnTo>
                <a:lnTo>
                  <a:pt x="55621" y="134327"/>
                </a:lnTo>
                <a:lnTo>
                  <a:pt x="57902" y="134200"/>
                </a:lnTo>
                <a:lnTo>
                  <a:pt x="59422" y="133122"/>
                </a:lnTo>
                <a:lnTo>
                  <a:pt x="60436" y="131413"/>
                </a:lnTo>
                <a:lnTo>
                  <a:pt x="61113" y="129280"/>
                </a:lnTo>
                <a:lnTo>
                  <a:pt x="62556" y="127858"/>
                </a:lnTo>
                <a:lnTo>
                  <a:pt x="64511" y="126911"/>
                </a:lnTo>
                <a:lnTo>
                  <a:pt x="66809" y="126279"/>
                </a:lnTo>
                <a:lnTo>
                  <a:pt x="68340" y="124865"/>
                </a:lnTo>
                <a:lnTo>
                  <a:pt x="69361" y="122931"/>
                </a:lnTo>
                <a:lnTo>
                  <a:pt x="71000" y="117437"/>
                </a:lnTo>
                <a:lnTo>
                  <a:pt x="73872" y="114040"/>
                </a:lnTo>
                <a:lnTo>
                  <a:pt x="80229" y="107275"/>
                </a:lnTo>
                <a:lnTo>
                  <a:pt x="77644" y="107209"/>
                </a:lnTo>
                <a:lnTo>
                  <a:pt x="75564" y="107192"/>
                </a:lnTo>
                <a:lnTo>
                  <a:pt x="74176" y="106187"/>
                </a:lnTo>
                <a:lnTo>
                  <a:pt x="73252" y="104525"/>
                </a:lnTo>
                <a:lnTo>
                  <a:pt x="71769" y="99471"/>
                </a:lnTo>
                <a:lnTo>
                  <a:pt x="70653" y="99056"/>
                </a:lnTo>
                <a:lnTo>
                  <a:pt x="68917" y="98779"/>
                </a:lnTo>
                <a:lnTo>
                  <a:pt x="66765" y="98595"/>
                </a:lnTo>
                <a:lnTo>
                  <a:pt x="65331" y="99464"/>
                </a:lnTo>
                <a:lnTo>
                  <a:pt x="64375" y="101036"/>
                </a:lnTo>
                <a:lnTo>
                  <a:pt x="62841" y="105947"/>
                </a:lnTo>
                <a:lnTo>
                  <a:pt x="59983" y="109265"/>
                </a:lnTo>
                <a:lnTo>
                  <a:pt x="57830" y="111538"/>
                </a:lnTo>
                <a:lnTo>
                  <a:pt x="56394" y="114046"/>
                </a:lnTo>
                <a:lnTo>
                  <a:pt x="53381" y="122316"/>
                </a:lnTo>
                <a:lnTo>
                  <a:pt x="51443" y="125201"/>
                </a:lnTo>
                <a:lnTo>
                  <a:pt x="49156" y="128115"/>
                </a:lnTo>
                <a:lnTo>
                  <a:pt x="46639" y="131051"/>
                </a:lnTo>
                <a:lnTo>
                  <a:pt x="43967" y="134000"/>
                </a:lnTo>
                <a:lnTo>
                  <a:pt x="41194" y="136958"/>
                </a:lnTo>
                <a:lnTo>
                  <a:pt x="39344" y="139922"/>
                </a:lnTo>
                <a:lnTo>
                  <a:pt x="37289" y="145862"/>
                </a:lnTo>
                <a:lnTo>
                  <a:pt x="35748" y="148835"/>
                </a:lnTo>
                <a:lnTo>
                  <a:pt x="33727" y="151809"/>
                </a:lnTo>
                <a:lnTo>
                  <a:pt x="31387" y="154784"/>
                </a:lnTo>
                <a:lnTo>
                  <a:pt x="28785" y="160735"/>
                </a:lnTo>
                <a:lnTo>
                  <a:pt x="27323" y="169664"/>
                </a:lnTo>
                <a:lnTo>
                  <a:pt x="26761" y="180455"/>
                </a:lnTo>
                <a:lnTo>
                  <a:pt x="26706" y="187486"/>
                </a:lnTo>
                <a:lnTo>
                  <a:pt x="26706" y="178960"/>
                </a:lnTo>
                <a:lnTo>
                  <a:pt x="29354" y="178757"/>
                </a:lnTo>
                <a:lnTo>
                  <a:pt x="35614" y="178595"/>
                </a:lnTo>
                <a:lnTo>
                  <a:pt x="35635" y="178593"/>
                </a:lnTo>
                <a:lnTo>
                  <a:pt x="35645" y="191022"/>
                </a:lnTo>
                <a:lnTo>
                  <a:pt x="34651" y="193825"/>
                </a:lnTo>
                <a:lnTo>
                  <a:pt x="32996" y="196685"/>
                </a:lnTo>
                <a:lnTo>
                  <a:pt x="30900" y="199584"/>
                </a:lnTo>
                <a:lnTo>
                  <a:pt x="28569" y="205451"/>
                </a:lnTo>
                <a:lnTo>
                  <a:pt x="27533" y="212358"/>
                </a:lnTo>
                <a:lnTo>
                  <a:pt x="27075" y="222043"/>
                </a:lnTo>
                <a:lnTo>
                  <a:pt x="26737" y="238971"/>
                </a:lnTo>
                <a:lnTo>
                  <a:pt x="26706" y="250030"/>
                </a:lnTo>
                <a:lnTo>
                  <a:pt x="31451" y="250030"/>
                </a:lnTo>
                <a:lnTo>
                  <a:pt x="32849" y="249039"/>
                </a:lnTo>
                <a:lnTo>
                  <a:pt x="33782" y="247385"/>
                </a:lnTo>
                <a:lnTo>
                  <a:pt x="35276" y="242342"/>
                </a:lnTo>
                <a:lnTo>
                  <a:pt x="35645" y="232182"/>
                </a:lnTo>
                <a:lnTo>
                  <a:pt x="35645" y="279465"/>
                </a:lnTo>
                <a:lnTo>
                  <a:pt x="36638" y="282552"/>
                </a:lnTo>
                <a:lnTo>
                  <a:pt x="38293" y="285602"/>
                </a:lnTo>
                <a:lnTo>
                  <a:pt x="44553" y="294632"/>
                </a:lnTo>
                <a:lnTo>
                  <a:pt x="44575" y="294665"/>
                </a:lnTo>
                <a:lnTo>
                  <a:pt x="49327" y="294675"/>
                </a:lnTo>
                <a:lnTo>
                  <a:pt x="50726" y="293684"/>
                </a:lnTo>
                <a:lnTo>
                  <a:pt x="51658" y="292031"/>
                </a:lnTo>
                <a:lnTo>
                  <a:pt x="53415" y="286117"/>
                </a:lnTo>
                <a:lnTo>
                  <a:pt x="53524" y="276821"/>
                </a:lnTo>
                <a:lnTo>
                  <a:pt x="53524" y="330361"/>
                </a:lnTo>
                <a:lnTo>
                  <a:pt x="61221" y="322706"/>
                </a:lnTo>
                <a:lnTo>
                  <a:pt x="61911" y="319373"/>
                </a:lnTo>
                <a:lnTo>
                  <a:pt x="62300" y="309272"/>
                </a:lnTo>
                <a:lnTo>
                  <a:pt x="62454" y="283104"/>
                </a:lnTo>
                <a:lnTo>
                  <a:pt x="61464" y="280017"/>
                </a:lnTo>
                <a:lnTo>
                  <a:pt x="59811" y="276967"/>
                </a:lnTo>
                <a:lnTo>
                  <a:pt x="57715" y="273942"/>
                </a:lnTo>
                <a:lnTo>
                  <a:pt x="55387" y="267934"/>
                </a:lnTo>
                <a:lnTo>
                  <a:pt x="53892" y="255993"/>
                </a:lnTo>
                <a:lnTo>
                  <a:pt x="52775" y="254005"/>
                </a:lnTo>
                <a:lnTo>
                  <a:pt x="51039" y="252681"/>
                </a:lnTo>
                <a:lnTo>
                  <a:pt x="48887" y="251797"/>
                </a:lnTo>
                <a:lnTo>
                  <a:pt x="46460" y="251208"/>
                </a:lnTo>
                <a:lnTo>
                  <a:pt x="43849" y="250816"/>
                </a:lnTo>
                <a:lnTo>
                  <a:pt x="37265" y="250186"/>
                </a:lnTo>
                <a:lnTo>
                  <a:pt x="35732" y="251127"/>
                </a:lnTo>
                <a:lnTo>
                  <a:pt x="33717" y="252746"/>
                </a:lnTo>
                <a:lnTo>
                  <a:pt x="31380" y="254817"/>
                </a:lnTo>
                <a:lnTo>
                  <a:pt x="26135" y="259765"/>
                </a:lnTo>
                <a:lnTo>
                  <a:pt x="23345" y="262473"/>
                </a:lnTo>
                <a:lnTo>
                  <a:pt x="21485" y="265271"/>
                </a:lnTo>
                <a:lnTo>
                  <a:pt x="19419" y="271026"/>
                </a:lnTo>
                <a:lnTo>
                  <a:pt x="17875" y="273949"/>
                </a:lnTo>
                <a:lnTo>
                  <a:pt x="15852" y="276890"/>
                </a:lnTo>
                <a:lnTo>
                  <a:pt x="13510" y="279844"/>
                </a:lnTo>
                <a:lnTo>
                  <a:pt x="11949" y="282804"/>
                </a:lnTo>
                <a:lnTo>
                  <a:pt x="10214" y="288740"/>
                </a:lnTo>
                <a:lnTo>
                  <a:pt x="9444" y="297331"/>
                </a:lnTo>
                <a:lnTo>
                  <a:pt x="9238" y="302401"/>
                </a:lnTo>
                <a:lnTo>
                  <a:pt x="6361" y="313325"/>
                </a:lnTo>
                <a:lnTo>
                  <a:pt x="4203" y="319016"/>
                </a:lnTo>
                <a:lnTo>
                  <a:pt x="1806" y="330631"/>
                </a:lnTo>
                <a:lnTo>
                  <a:pt x="740" y="341416"/>
                </a:lnTo>
                <a:lnTo>
                  <a:pt x="140" y="353066"/>
                </a:lnTo>
                <a:lnTo>
                  <a:pt x="0" y="359654"/>
                </a:lnTo>
                <a:lnTo>
                  <a:pt x="956" y="362801"/>
                </a:lnTo>
                <a:lnTo>
                  <a:pt x="2586" y="365891"/>
                </a:lnTo>
                <a:lnTo>
                  <a:pt x="8718" y="374887"/>
                </a:lnTo>
                <a:lnTo>
                  <a:pt x="11427" y="372330"/>
                </a:lnTo>
                <a:lnTo>
                  <a:pt x="13541" y="370259"/>
                </a:lnTo>
                <a:lnTo>
                  <a:pt x="14949" y="367886"/>
                </a:lnTo>
                <a:lnTo>
                  <a:pt x="16514" y="362604"/>
                </a:lnTo>
                <a:lnTo>
                  <a:pt x="17395" y="354052"/>
                </a:lnTo>
                <a:lnTo>
                  <a:pt x="17601" y="345541"/>
                </a:lnTo>
                <a:lnTo>
                  <a:pt x="17657" y="340493"/>
                </a:lnTo>
                <a:lnTo>
                  <a:pt x="18687" y="336136"/>
                </a:lnTo>
                <a:lnTo>
                  <a:pt x="20366" y="332239"/>
                </a:lnTo>
                <a:lnTo>
                  <a:pt x="22479" y="328649"/>
                </a:lnTo>
                <a:lnTo>
                  <a:pt x="24827" y="322014"/>
                </a:lnTo>
                <a:lnTo>
                  <a:pt x="26149" y="312701"/>
                </a:lnTo>
                <a:lnTo>
                  <a:pt x="26541" y="303657"/>
                </a:lnTo>
                <a:lnTo>
                  <a:pt x="26691" y="292822"/>
                </a:lnTo>
                <a:lnTo>
                  <a:pt x="26703" y="287146"/>
                </a:lnTo>
                <a:lnTo>
                  <a:pt x="26706" y="293561"/>
                </a:lnTo>
                <a:lnTo>
                  <a:pt x="24057" y="296828"/>
                </a:lnTo>
                <a:lnTo>
                  <a:pt x="21960" y="299088"/>
                </a:lnTo>
                <a:lnTo>
                  <a:pt x="20562" y="301587"/>
                </a:lnTo>
                <a:lnTo>
                  <a:pt x="19008" y="307010"/>
                </a:lnTo>
                <a:lnTo>
                  <a:pt x="18319" y="315373"/>
                </a:lnTo>
                <a:lnTo>
                  <a:pt x="18012" y="325705"/>
                </a:lnTo>
                <a:lnTo>
                  <a:pt x="17776" y="364430"/>
                </a:lnTo>
                <a:lnTo>
                  <a:pt x="18766" y="368962"/>
                </a:lnTo>
                <a:lnTo>
                  <a:pt x="20419" y="372974"/>
                </a:lnTo>
                <a:lnTo>
                  <a:pt x="26338" y="383332"/>
                </a:lnTo>
                <a:lnTo>
                  <a:pt x="29191" y="383690"/>
                </a:lnTo>
                <a:lnTo>
                  <a:pt x="31343" y="383786"/>
                </a:lnTo>
                <a:lnTo>
                  <a:pt x="32777" y="382857"/>
                </a:lnTo>
                <a:lnTo>
                  <a:pt x="33733" y="381246"/>
                </a:lnTo>
                <a:lnTo>
                  <a:pt x="34796" y="376809"/>
                </a:lnTo>
                <a:lnTo>
                  <a:pt x="35477" y="365877"/>
                </a:lnTo>
                <a:lnTo>
                  <a:pt x="35534" y="362980"/>
                </a:lnTo>
                <a:lnTo>
                  <a:pt x="36564" y="360057"/>
                </a:lnTo>
                <a:lnTo>
                  <a:pt x="38244" y="357116"/>
                </a:lnTo>
                <a:lnTo>
                  <a:pt x="40357" y="354163"/>
                </a:lnTo>
                <a:lnTo>
                  <a:pt x="42706" y="348237"/>
                </a:lnTo>
                <a:lnTo>
                  <a:pt x="43750" y="341303"/>
                </a:lnTo>
                <a:lnTo>
                  <a:pt x="44214" y="331607"/>
                </a:lnTo>
                <a:lnTo>
                  <a:pt x="44475" y="319732"/>
                </a:lnTo>
                <a:lnTo>
                  <a:pt x="44584" y="272637"/>
                </a:lnTo>
                <a:lnTo>
                  <a:pt x="43591" y="271055"/>
                </a:lnTo>
                <a:lnTo>
                  <a:pt x="41936" y="270000"/>
                </a:lnTo>
                <a:lnTo>
                  <a:pt x="36014" y="268013"/>
                </a:lnTo>
                <a:lnTo>
                  <a:pt x="35694" y="277620"/>
                </a:lnTo>
                <a:lnTo>
                  <a:pt x="35655" y="288884"/>
                </a:lnTo>
                <a:lnTo>
                  <a:pt x="33001" y="297395"/>
                </a:lnTo>
                <a:lnTo>
                  <a:pt x="30902" y="302443"/>
                </a:lnTo>
                <a:lnTo>
                  <a:pt x="27949" y="314288"/>
                </a:lnTo>
                <a:lnTo>
                  <a:pt x="27258" y="323569"/>
                </a:lnTo>
                <a:lnTo>
                  <a:pt x="27075" y="328822"/>
                </a:lnTo>
                <a:lnTo>
                  <a:pt x="27944" y="332324"/>
                </a:lnTo>
                <a:lnTo>
                  <a:pt x="29518" y="334659"/>
                </a:lnTo>
                <a:lnTo>
                  <a:pt x="31560" y="336215"/>
                </a:lnTo>
                <a:lnTo>
                  <a:pt x="32921" y="338245"/>
                </a:lnTo>
                <a:lnTo>
                  <a:pt x="35286" y="346743"/>
                </a:lnTo>
                <a:lnTo>
                  <a:pt x="35407" y="346255"/>
                </a:lnTo>
                <a:lnTo>
                  <a:pt x="35636" y="334915"/>
                </a:lnTo>
                <a:lnTo>
                  <a:pt x="38289" y="327114"/>
                </a:lnTo>
                <a:lnTo>
                  <a:pt x="40388" y="322256"/>
                </a:lnTo>
                <a:lnTo>
                  <a:pt x="43341" y="310678"/>
                </a:lnTo>
                <a:lnTo>
                  <a:pt x="44032" y="301459"/>
                </a:lnTo>
                <a:lnTo>
                  <a:pt x="44339" y="290747"/>
                </a:lnTo>
                <a:lnTo>
                  <a:pt x="44475" y="279372"/>
                </a:lnTo>
                <a:lnTo>
                  <a:pt x="45504" y="274552"/>
                </a:lnTo>
                <a:lnTo>
                  <a:pt x="47184" y="270347"/>
                </a:lnTo>
                <a:lnTo>
                  <a:pt x="49298" y="266552"/>
                </a:lnTo>
                <a:lnTo>
                  <a:pt x="51646" y="257043"/>
                </a:lnTo>
                <a:lnTo>
                  <a:pt x="52689" y="247194"/>
                </a:lnTo>
                <a:lnTo>
                  <a:pt x="53276" y="236071"/>
                </a:lnTo>
                <a:lnTo>
                  <a:pt x="53521" y="223407"/>
                </a:lnTo>
                <a:lnTo>
                  <a:pt x="53524" y="223241"/>
                </a:lnTo>
              </a:path>
            </a:pathLst>
          </a:custGeom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SMARTInkAnnotation204"/>
          <p:cNvSpPr/>
          <p:nvPr/>
        </p:nvSpPr>
        <p:spPr>
          <a:xfrm>
            <a:off x="7504138" y="4009429"/>
            <a:ext cx="26820" cy="71439"/>
          </a:xfrm>
          <a:custGeom>
            <a:avLst/>
            <a:gdLst/>
            <a:ahLst/>
            <a:cxnLst/>
            <a:rect l="0" t="0" r="0" b="0"/>
            <a:pathLst>
              <a:path w="26820" h="71439">
                <a:moveTo>
                  <a:pt x="0" y="71438"/>
                </a:moveTo>
                <a:lnTo>
                  <a:pt x="0" y="49315"/>
                </a:lnTo>
                <a:lnTo>
                  <a:pt x="993" y="46767"/>
                </a:lnTo>
                <a:lnTo>
                  <a:pt x="2649" y="44077"/>
                </a:lnTo>
                <a:lnTo>
                  <a:pt x="4745" y="41291"/>
                </a:lnTo>
                <a:lnTo>
                  <a:pt x="7137" y="37449"/>
                </a:lnTo>
                <a:lnTo>
                  <a:pt x="9725" y="32904"/>
                </a:lnTo>
                <a:lnTo>
                  <a:pt x="12442" y="27889"/>
                </a:lnTo>
                <a:lnTo>
                  <a:pt x="14255" y="23553"/>
                </a:lnTo>
                <a:lnTo>
                  <a:pt x="15464" y="19671"/>
                </a:lnTo>
                <a:lnTo>
                  <a:pt x="16269" y="16091"/>
                </a:lnTo>
                <a:lnTo>
                  <a:pt x="17798" y="12711"/>
                </a:lnTo>
                <a:lnTo>
                  <a:pt x="19812" y="9467"/>
                </a:lnTo>
                <a:lnTo>
                  <a:pt x="26819" y="0"/>
                </a:lnTo>
              </a:path>
            </a:pathLst>
          </a:custGeom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SMARTInkAnnotation205"/>
          <p:cNvSpPr/>
          <p:nvPr/>
        </p:nvSpPr>
        <p:spPr>
          <a:xfrm>
            <a:off x="7888537" y="3223627"/>
            <a:ext cx="130206" cy="205369"/>
          </a:xfrm>
          <a:custGeom>
            <a:avLst/>
            <a:gdLst/>
            <a:ahLst/>
            <a:cxnLst/>
            <a:rect l="0" t="0" r="0" b="0"/>
            <a:pathLst>
              <a:path w="130206" h="205369">
                <a:moveTo>
                  <a:pt x="98332" y="44638"/>
                </a:moveTo>
                <a:lnTo>
                  <a:pt x="93586" y="44638"/>
                </a:lnTo>
                <a:lnTo>
                  <a:pt x="92188" y="45630"/>
                </a:lnTo>
                <a:lnTo>
                  <a:pt x="91255" y="47284"/>
                </a:lnTo>
                <a:lnTo>
                  <a:pt x="89761" y="52326"/>
                </a:lnTo>
                <a:lnTo>
                  <a:pt x="89500" y="57940"/>
                </a:lnTo>
                <a:lnTo>
                  <a:pt x="89424" y="61147"/>
                </a:lnTo>
                <a:lnTo>
                  <a:pt x="88421" y="61597"/>
                </a:lnTo>
                <a:lnTo>
                  <a:pt x="84656" y="62097"/>
                </a:lnTo>
                <a:lnTo>
                  <a:pt x="83254" y="63223"/>
                </a:lnTo>
                <a:lnTo>
                  <a:pt x="82320" y="64966"/>
                </a:lnTo>
                <a:lnTo>
                  <a:pt x="80822" y="70151"/>
                </a:lnTo>
                <a:lnTo>
                  <a:pt x="77968" y="73506"/>
                </a:lnTo>
                <a:lnTo>
                  <a:pt x="75816" y="75790"/>
                </a:lnTo>
                <a:lnTo>
                  <a:pt x="74382" y="78304"/>
                </a:lnTo>
                <a:lnTo>
                  <a:pt x="72787" y="83744"/>
                </a:lnTo>
                <a:lnTo>
                  <a:pt x="71370" y="85591"/>
                </a:lnTo>
                <a:lnTo>
                  <a:pt x="69431" y="86823"/>
                </a:lnTo>
                <a:lnTo>
                  <a:pt x="67145" y="87644"/>
                </a:lnTo>
                <a:lnTo>
                  <a:pt x="65621" y="89184"/>
                </a:lnTo>
                <a:lnTo>
                  <a:pt x="64606" y="91202"/>
                </a:lnTo>
                <a:lnTo>
                  <a:pt x="63927" y="93540"/>
                </a:lnTo>
                <a:lnTo>
                  <a:pt x="62483" y="95099"/>
                </a:lnTo>
                <a:lnTo>
                  <a:pt x="60527" y="96138"/>
                </a:lnTo>
                <a:lnTo>
                  <a:pt x="58229" y="96831"/>
                </a:lnTo>
                <a:lnTo>
                  <a:pt x="56698" y="98285"/>
                </a:lnTo>
                <a:lnTo>
                  <a:pt x="55677" y="100246"/>
                </a:lnTo>
                <a:lnTo>
                  <a:pt x="54995" y="102546"/>
                </a:lnTo>
                <a:lnTo>
                  <a:pt x="53548" y="104079"/>
                </a:lnTo>
                <a:lnTo>
                  <a:pt x="51589" y="105102"/>
                </a:lnTo>
                <a:lnTo>
                  <a:pt x="46057" y="106742"/>
                </a:lnTo>
                <a:lnTo>
                  <a:pt x="45602" y="107869"/>
                </a:lnTo>
                <a:lnTo>
                  <a:pt x="44874" y="114160"/>
                </a:lnTo>
                <a:lnTo>
                  <a:pt x="44696" y="116066"/>
                </a:lnTo>
                <a:lnTo>
                  <a:pt x="53266" y="116075"/>
                </a:lnTo>
                <a:lnTo>
                  <a:pt x="56119" y="113430"/>
                </a:lnTo>
                <a:lnTo>
                  <a:pt x="58270" y="111335"/>
                </a:lnTo>
                <a:lnTo>
                  <a:pt x="60698" y="109938"/>
                </a:lnTo>
                <a:lnTo>
                  <a:pt x="63310" y="109007"/>
                </a:lnTo>
                <a:lnTo>
                  <a:pt x="69893" y="107514"/>
                </a:lnTo>
                <a:lnTo>
                  <a:pt x="73441" y="104664"/>
                </a:lnTo>
                <a:lnTo>
                  <a:pt x="80437" y="98231"/>
                </a:lnTo>
                <a:lnTo>
                  <a:pt x="80442" y="98226"/>
                </a:lnTo>
                <a:lnTo>
                  <a:pt x="80449" y="102959"/>
                </a:lnTo>
                <a:lnTo>
                  <a:pt x="79458" y="104355"/>
                </a:lnTo>
                <a:lnTo>
                  <a:pt x="77803" y="105285"/>
                </a:lnTo>
                <a:lnTo>
                  <a:pt x="75707" y="105905"/>
                </a:lnTo>
                <a:lnTo>
                  <a:pt x="73315" y="106319"/>
                </a:lnTo>
                <a:lnTo>
                  <a:pt x="70729" y="106594"/>
                </a:lnTo>
                <a:lnTo>
                  <a:pt x="68010" y="106778"/>
                </a:lnTo>
                <a:lnTo>
                  <a:pt x="66198" y="107893"/>
                </a:lnTo>
                <a:lnTo>
                  <a:pt x="64989" y="109628"/>
                </a:lnTo>
                <a:lnTo>
                  <a:pt x="64185" y="111777"/>
                </a:lnTo>
                <a:lnTo>
                  <a:pt x="60641" y="116811"/>
                </a:lnTo>
                <a:lnTo>
                  <a:pt x="55018" y="123386"/>
                </a:lnTo>
                <a:lnTo>
                  <a:pt x="51601" y="126932"/>
                </a:lnTo>
                <a:lnTo>
                  <a:pt x="46059" y="132551"/>
                </a:lnTo>
                <a:lnTo>
                  <a:pt x="45605" y="134005"/>
                </a:lnTo>
                <a:lnTo>
                  <a:pt x="44964" y="139799"/>
                </a:lnTo>
                <a:lnTo>
                  <a:pt x="44814" y="141502"/>
                </a:lnTo>
                <a:lnTo>
                  <a:pt x="43781" y="141956"/>
                </a:lnTo>
                <a:lnTo>
                  <a:pt x="39984" y="142461"/>
                </a:lnTo>
                <a:lnTo>
                  <a:pt x="38574" y="143588"/>
                </a:lnTo>
                <a:lnTo>
                  <a:pt x="37635" y="145331"/>
                </a:lnTo>
                <a:lnTo>
                  <a:pt x="35759" y="151779"/>
                </a:lnTo>
                <a:lnTo>
                  <a:pt x="35758" y="151784"/>
                </a:lnTo>
                <a:lnTo>
                  <a:pt x="35757" y="151790"/>
                </a:lnTo>
                <a:lnTo>
                  <a:pt x="35755" y="151794"/>
                </a:lnTo>
                <a:lnTo>
                  <a:pt x="44694" y="151794"/>
                </a:lnTo>
                <a:lnTo>
                  <a:pt x="36997" y="151794"/>
                </a:lnTo>
                <a:lnTo>
                  <a:pt x="36583" y="152786"/>
                </a:lnTo>
                <a:lnTo>
                  <a:pt x="36124" y="156535"/>
                </a:lnTo>
                <a:lnTo>
                  <a:pt x="35008" y="158923"/>
                </a:lnTo>
                <a:lnTo>
                  <a:pt x="31119" y="164223"/>
                </a:lnTo>
                <a:lnTo>
                  <a:pt x="29684" y="167026"/>
                </a:lnTo>
                <a:lnTo>
                  <a:pt x="28091" y="172785"/>
                </a:lnTo>
                <a:lnTo>
                  <a:pt x="26672" y="174718"/>
                </a:lnTo>
                <a:lnTo>
                  <a:pt x="24734" y="176006"/>
                </a:lnTo>
                <a:lnTo>
                  <a:pt x="22449" y="176865"/>
                </a:lnTo>
                <a:lnTo>
                  <a:pt x="19931" y="178430"/>
                </a:lnTo>
                <a:lnTo>
                  <a:pt x="17259" y="180465"/>
                </a:lnTo>
                <a:lnTo>
                  <a:pt x="14485" y="182815"/>
                </a:lnTo>
                <a:lnTo>
                  <a:pt x="12636" y="185373"/>
                </a:lnTo>
                <a:lnTo>
                  <a:pt x="10581" y="190861"/>
                </a:lnTo>
                <a:lnTo>
                  <a:pt x="7019" y="196608"/>
                </a:lnTo>
                <a:lnTo>
                  <a:pt x="22" y="205343"/>
                </a:lnTo>
                <a:lnTo>
                  <a:pt x="0" y="205368"/>
                </a:lnTo>
                <a:lnTo>
                  <a:pt x="8569" y="196810"/>
                </a:lnTo>
                <a:lnTo>
                  <a:pt x="8828" y="191811"/>
                </a:lnTo>
                <a:lnTo>
                  <a:pt x="8904" y="188786"/>
                </a:lnTo>
                <a:lnTo>
                  <a:pt x="9908" y="188362"/>
                </a:lnTo>
                <a:lnTo>
                  <a:pt x="13672" y="187890"/>
                </a:lnTo>
                <a:lnTo>
                  <a:pt x="15074" y="186772"/>
                </a:lnTo>
                <a:lnTo>
                  <a:pt x="16008" y="185035"/>
                </a:lnTo>
                <a:lnTo>
                  <a:pt x="17767" y="178961"/>
                </a:lnTo>
                <a:lnTo>
                  <a:pt x="17844" y="173955"/>
                </a:lnTo>
                <a:lnTo>
                  <a:pt x="17867" y="170928"/>
                </a:lnTo>
                <a:lnTo>
                  <a:pt x="18864" y="170503"/>
                </a:lnTo>
                <a:lnTo>
                  <a:pt x="22618" y="170031"/>
                </a:lnTo>
                <a:lnTo>
                  <a:pt x="24018" y="168913"/>
                </a:lnTo>
                <a:lnTo>
                  <a:pt x="24950" y="167176"/>
                </a:lnTo>
                <a:lnTo>
                  <a:pt x="26806" y="160757"/>
                </a:lnTo>
                <a:lnTo>
                  <a:pt x="26815" y="152163"/>
                </a:lnTo>
                <a:lnTo>
                  <a:pt x="29464" y="149312"/>
                </a:lnTo>
                <a:lnTo>
                  <a:pt x="34513" y="144138"/>
                </a:lnTo>
                <a:lnTo>
                  <a:pt x="35204" y="140785"/>
                </a:lnTo>
                <a:lnTo>
                  <a:pt x="35387" y="138501"/>
                </a:lnTo>
                <a:lnTo>
                  <a:pt x="36503" y="135987"/>
                </a:lnTo>
                <a:lnTo>
                  <a:pt x="40392" y="130548"/>
                </a:lnTo>
                <a:lnTo>
                  <a:pt x="41827" y="127708"/>
                </a:lnTo>
                <a:lnTo>
                  <a:pt x="43419" y="121907"/>
                </a:lnTo>
                <a:lnTo>
                  <a:pt x="44839" y="119963"/>
                </a:lnTo>
                <a:lnTo>
                  <a:pt x="46777" y="118667"/>
                </a:lnTo>
                <a:lnTo>
                  <a:pt x="49062" y="117803"/>
                </a:lnTo>
                <a:lnTo>
                  <a:pt x="50586" y="116235"/>
                </a:lnTo>
                <a:lnTo>
                  <a:pt x="51603" y="114197"/>
                </a:lnTo>
                <a:lnTo>
                  <a:pt x="52279" y="111847"/>
                </a:lnTo>
                <a:lnTo>
                  <a:pt x="55681" y="106589"/>
                </a:lnTo>
                <a:lnTo>
                  <a:pt x="57979" y="103798"/>
                </a:lnTo>
                <a:lnTo>
                  <a:pt x="59511" y="100946"/>
                </a:lnTo>
                <a:lnTo>
                  <a:pt x="61212" y="95130"/>
                </a:lnTo>
                <a:lnTo>
                  <a:pt x="62304" y="89449"/>
                </a:lnTo>
                <a:lnTo>
                  <a:pt x="62455" y="85059"/>
                </a:lnTo>
                <a:lnTo>
                  <a:pt x="62538" y="77009"/>
                </a:lnTo>
                <a:lnTo>
                  <a:pt x="63543" y="74156"/>
                </a:lnTo>
                <a:lnTo>
                  <a:pt x="67309" y="68341"/>
                </a:lnTo>
                <a:lnTo>
                  <a:pt x="70267" y="64228"/>
                </a:lnTo>
                <a:lnTo>
                  <a:pt x="70959" y="60621"/>
                </a:lnTo>
                <a:lnTo>
                  <a:pt x="71481" y="53981"/>
                </a:lnTo>
                <a:lnTo>
                  <a:pt x="71503" y="48950"/>
                </a:lnTo>
                <a:lnTo>
                  <a:pt x="72501" y="47513"/>
                </a:lnTo>
                <a:lnTo>
                  <a:pt x="74157" y="46554"/>
                </a:lnTo>
                <a:lnTo>
                  <a:pt x="80437" y="44642"/>
                </a:lnTo>
                <a:lnTo>
                  <a:pt x="80451" y="44638"/>
                </a:lnTo>
                <a:lnTo>
                  <a:pt x="88149" y="36949"/>
                </a:lnTo>
                <a:lnTo>
                  <a:pt x="91488" y="36260"/>
                </a:lnTo>
                <a:lnTo>
                  <a:pt x="93770" y="36076"/>
                </a:lnTo>
                <a:lnTo>
                  <a:pt x="95291" y="34961"/>
                </a:lnTo>
                <a:lnTo>
                  <a:pt x="96304" y="33226"/>
                </a:lnTo>
                <a:lnTo>
                  <a:pt x="97931" y="28052"/>
                </a:lnTo>
                <a:lnTo>
                  <a:pt x="100802" y="24699"/>
                </a:lnTo>
                <a:lnTo>
                  <a:pt x="106892" y="18250"/>
                </a:lnTo>
                <a:lnTo>
                  <a:pt x="111904" y="13227"/>
                </a:lnTo>
                <a:lnTo>
                  <a:pt x="114333" y="11791"/>
                </a:lnTo>
                <a:lnTo>
                  <a:pt x="116945" y="10834"/>
                </a:lnTo>
                <a:lnTo>
                  <a:pt x="124670" y="9031"/>
                </a:lnTo>
                <a:lnTo>
                  <a:pt x="127585" y="8969"/>
                </a:lnTo>
                <a:lnTo>
                  <a:pt x="130205" y="8941"/>
                </a:lnTo>
                <a:lnTo>
                  <a:pt x="128059" y="8929"/>
                </a:lnTo>
                <a:lnTo>
                  <a:pt x="127089" y="9918"/>
                </a:lnTo>
                <a:lnTo>
                  <a:pt x="126443" y="11569"/>
                </a:lnTo>
                <a:lnTo>
                  <a:pt x="126012" y="13662"/>
                </a:lnTo>
                <a:lnTo>
                  <a:pt x="124731" y="15058"/>
                </a:lnTo>
                <a:lnTo>
                  <a:pt x="122884" y="15988"/>
                </a:lnTo>
                <a:lnTo>
                  <a:pt x="120660" y="16609"/>
                </a:lnTo>
                <a:lnTo>
                  <a:pt x="118184" y="18014"/>
                </a:lnTo>
                <a:lnTo>
                  <a:pt x="115540" y="19944"/>
                </a:lnTo>
                <a:lnTo>
                  <a:pt x="112783" y="22222"/>
                </a:lnTo>
                <a:lnTo>
                  <a:pt x="110946" y="24733"/>
                </a:lnTo>
                <a:lnTo>
                  <a:pt x="108904" y="30169"/>
                </a:lnTo>
                <a:lnTo>
                  <a:pt x="107367" y="32016"/>
                </a:lnTo>
                <a:lnTo>
                  <a:pt x="105348" y="33246"/>
                </a:lnTo>
                <a:lnTo>
                  <a:pt x="103009" y="34067"/>
                </a:lnTo>
                <a:lnTo>
                  <a:pt x="100457" y="35606"/>
                </a:lnTo>
                <a:lnTo>
                  <a:pt x="97762" y="37625"/>
                </a:lnTo>
                <a:lnTo>
                  <a:pt x="94971" y="39962"/>
                </a:lnTo>
                <a:lnTo>
                  <a:pt x="92118" y="41521"/>
                </a:lnTo>
                <a:lnTo>
                  <a:pt x="89224" y="42560"/>
                </a:lnTo>
                <a:lnTo>
                  <a:pt x="82185" y="44228"/>
                </a:lnTo>
                <a:lnTo>
                  <a:pt x="78574" y="44456"/>
                </a:lnTo>
                <a:lnTo>
                  <a:pt x="71636" y="44635"/>
                </a:lnTo>
                <a:lnTo>
                  <a:pt x="76295" y="44637"/>
                </a:lnTo>
                <a:lnTo>
                  <a:pt x="78675" y="43645"/>
                </a:lnTo>
                <a:lnTo>
                  <a:pt x="81254" y="41992"/>
                </a:lnTo>
                <a:lnTo>
                  <a:pt x="87784" y="36949"/>
                </a:lnTo>
                <a:lnTo>
                  <a:pt x="91326" y="33614"/>
                </a:lnTo>
                <a:lnTo>
                  <a:pt x="101694" y="23388"/>
                </a:lnTo>
                <a:lnTo>
                  <a:pt x="104546" y="21542"/>
                </a:lnTo>
                <a:lnTo>
                  <a:pt x="107440" y="20311"/>
                </a:lnTo>
                <a:lnTo>
                  <a:pt x="110363" y="19490"/>
                </a:lnTo>
                <a:lnTo>
                  <a:pt x="112313" y="17951"/>
                </a:lnTo>
                <a:lnTo>
                  <a:pt x="113612" y="15933"/>
                </a:lnTo>
                <a:lnTo>
                  <a:pt x="114478" y="13595"/>
                </a:lnTo>
                <a:lnTo>
                  <a:pt x="116049" y="12036"/>
                </a:lnTo>
                <a:lnTo>
                  <a:pt x="118089" y="10998"/>
                </a:lnTo>
                <a:lnTo>
                  <a:pt x="120443" y="10305"/>
                </a:lnTo>
                <a:lnTo>
                  <a:pt x="121018" y="8851"/>
                </a:lnTo>
                <a:lnTo>
                  <a:pt x="120409" y="6889"/>
                </a:lnTo>
                <a:lnTo>
                  <a:pt x="116455" y="393"/>
                </a:lnTo>
                <a:lnTo>
                  <a:pt x="113671" y="169"/>
                </a:lnTo>
                <a:lnTo>
                  <a:pt x="107646" y="0"/>
                </a:lnTo>
                <a:lnTo>
                  <a:pt x="107381" y="4733"/>
                </a:lnTo>
                <a:lnTo>
                  <a:pt x="106352" y="6128"/>
                </a:lnTo>
                <a:lnTo>
                  <a:pt x="104671" y="7058"/>
                </a:lnTo>
                <a:lnTo>
                  <a:pt x="99583" y="8552"/>
                </a:lnTo>
                <a:lnTo>
                  <a:pt x="96239" y="11402"/>
                </a:lnTo>
                <a:lnTo>
                  <a:pt x="89392" y="17849"/>
                </a:lnTo>
              </a:path>
            </a:pathLst>
          </a:custGeom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SMARTInkAnnotation206"/>
          <p:cNvSpPr/>
          <p:nvPr/>
        </p:nvSpPr>
        <p:spPr>
          <a:xfrm>
            <a:off x="7799544" y="3420070"/>
            <a:ext cx="97931" cy="107157"/>
          </a:xfrm>
          <a:custGeom>
            <a:avLst/>
            <a:gdLst/>
            <a:ahLst/>
            <a:cxnLst/>
            <a:rect l="0" t="0" r="0" b="0"/>
            <a:pathLst>
              <a:path w="97931" h="107157">
                <a:moveTo>
                  <a:pt x="97930" y="0"/>
                </a:moveTo>
                <a:lnTo>
                  <a:pt x="90234" y="7688"/>
                </a:lnTo>
                <a:lnTo>
                  <a:pt x="88826" y="8102"/>
                </a:lnTo>
                <a:lnTo>
                  <a:pt x="86894" y="8378"/>
                </a:lnTo>
                <a:lnTo>
                  <a:pt x="84613" y="8562"/>
                </a:lnTo>
                <a:lnTo>
                  <a:pt x="83092" y="9676"/>
                </a:lnTo>
                <a:lnTo>
                  <a:pt x="82079" y="11412"/>
                </a:lnTo>
                <a:lnTo>
                  <a:pt x="80067" y="17809"/>
                </a:lnTo>
                <a:lnTo>
                  <a:pt x="80061" y="17826"/>
                </a:lnTo>
                <a:lnTo>
                  <a:pt x="80052" y="26420"/>
                </a:lnTo>
                <a:lnTo>
                  <a:pt x="77403" y="26625"/>
                </a:lnTo>
                <a:lnTo>
                  <a:pt x="74901" y="26716"/>
                </a:lnTo>
                <a:lnTo>
                  <a:pt x="77100" y="26756"/>
                </a:lnTo>
                <a:lnTo>
                  <a:pt x="77090" y="25775"/>
                </a:lnTo>
                <a:lnTo>
                  <a:pt x="76090" y="24129"/>
                </a:lnTo>
                <a:lnTo>
                  <a:pt x="71137" y="17891"/>
                </a:lnTo>
                <a:lnTo>
                  <a:pt x="71112" y="9039"/>
                </a:lnTo>
                <a:lnTo>
                  <a:pt x="68464" y="11624"/>
                </a:lnTo>
                <a:lnTo>
                  <a:pt x="63415" y="16627"/>
                </a:lnTo>
                <a:lnTo>
                  <a:pt x="62008" y="17038"/>
                </a:lnTo>
                <a:lnTo>
                  <a:pt x="60076" y="17312"/>
                </a:lnTo>
                <a:lnTo>
                  <a:pt x="57795" y="17494"/>
                </a:lnTo>
                <a:lnTo>
                  <a:pt x="56274" y="18608"/>
                </a:lnTo>
                <a:lnTo>
                  <a:pt x="55261" y="20343"/>
                </a:lnTo>
                <a:lnTo>
                  <a:pt x="54584" y="22491"/>
                </a:lnTo>
                <a:lnTo>
                  <a:pt x="53141" y="23924"/>
                </a:lnTo>
                <a:lnTo>
                  <a:pt x="51184" y="24879"/>
                </a:lnTo>
                <a:lnTo>
                  <a:pt x="48888" y="25515"/>
                </a:lnTo>
                <a:lnTo>
                  <a:pt x="47356" y="26932"/>
                </a:lnTo>
                <a:lnTo>
                  <a:pt x="46336" y="28869"/>
                </a:lnTo>
                <a:lnTo>
                  <a:pt x="44309" y="35665"/>
                </a:lnTo>
                <a:lnTo>
                  <a:pt x="44304" y="35683"/>
                </a:lnTo>
                <a:lnTo>
                  <a:pt x="49042" y="35708"/>
                </a:lnTo>
                <a:lnTo>
                  <a:pt x="50440" y="34719"/>
                </a:lnTo>
                <a:lnTo>
                  <a:pt x="51371" y="33068"/>
                </a:lnTo>
                <a:lnTo>
                  <a:pt x="51991" y="30975"/>
                </a:lnTo>
                <a:lnTo>
                  <a:pt x="53399" y="29580"/>
                </a:lnTo>
                <a:lnTo>
                  <a:pt x="55330" y="28650"/>
                </a:lnTo>
                <a:lnTo>
                  <a:pt x="57611" y="28029"/>
                </a:lnTo>
                <a:lnTo>
                  <a:pt x="60125" y="27616"/>
                </a:lnTo>
                <a:lnTo>
                  <a:pt x="62794" y="27340"/>
                </a:lnTo>
                <a:lnTo>
                  <a:pt x="65566" y="27156"/>
                </a:lnTo>
                <a:lnTo>
                  <a:pt x="67414" y="26042"/>
                </a:lnTo>
                <a:lnTo>
                  <a:pt x="68647" y="24306"/>
                </a:lnTo>
                <a:lnTo>
                  <a:pt x="69468" y="22157"/>
                </a:lnTo>
                <a:lnTo>
                  <a:pt x="71010" y="20725"/>
                </a:lnTo>
                <a:lnTo>
                  <a:pt x="73030" y="19769"/>
                </a:lnTo>
                <a:lnTo>
                  <a:pt x="79640" y="17971"/>
                </a:lnTo>
                <a:lnTo>
                  <a:pt x="82518" y="15263"/>
                </a:lnTo>
                <a:lnTo>
                  <a:pt x="84675" y="13152"/>
                </a:lnTo>
                <a:lnTo>
                  <a:pt x="86114" y="12736"/>
                </a:lnTo>
                <a:lnTo>
                  <a:pt x="87073" y="13452"/>
                </a:lnTo>
                <a:lnTo>
                  <a:pt x="87712" y="14921"/>
                </a:lnTo>
                <a:lnTo>
                  <a:pt x="87145" y="15900"/>
                </a:lnTo>
                <a:lnTo>
                  <a:pt x="85774" y="16553"/>
                </a:lnTo>
                <a:lnTo>
                  <a:pt x="80386" y="17783"/>
                </a:lnTo>
                <a:lnTo>
                  <a:pt x="77551" y="17825"/>
                </a:lnTo>
                <a:lnTo>
                  <a:pt x="75404" y="17836"/>
                </a:lnTo>
                <a:lnTo>
                  <a:pt x="73974" y="18836"/>
                </a:lnTo>
                <a:lnTo>
                  <a:pt x="73020" y="20495"/>
                </a:lnTo>
                <a:lnTo>
                  <a:pt x="72384" y="22593"/>
                </a:lnTo>
                <a:lnTo>
                  <a:pt x="70967" y="23991"/>
                </a:lnTo>
                <a:lnTo>
                  <a:pt x="69028" y="24923"/>
                </a:lnTo>
                <a:lnTo>
                  <a:pt x="66743" y="25546"/>
                </a:lnTo>
                <a:lnTo>
                  <a:pt x="65220" y="26952"/>
                </a:lnTo>
                <a:lnTo>
                  <a:pt x="64203" y="28882"/>
                </a:lnTo>
                <a:lnTo>
                  <a:pt x="63527" y="31161"/>
                </a:lnTo>
                <a:lnTo>
                  <a:pt x="62082" y="33672"/>
                </a:lnTo>
                <a:lnTo>
                  <a:pt x="60126" y="36339"/>
                </a:lnTo>
                <a:lnTo>
                  <a:pt x="54594" y="43007"/>
                </a:lnTo>
                <a:lnTo>
                  <a:pt x="54140" y="44546"/>
                </a:lnTo>
                <a:lnTo>
                  <a:pt x="53837" y="46564"/>
                </a:lnTo>
                <a:lnTo>
                  <a:pt x="53637" y="48902"/>
                </a:lnTo>
                <a:lnTo>
                  <a:pt x="52510" y="50461"/>
                </a:lnTo>
                <a:lnTo>
                  <a:pt x="50763" y="51499"/>
                </a:lnTo>
                <a:lnTo>
                  <a:pt x="48607" y="52192"/>
                </a:lnTo>
                <a:lnTo>
                  <a:pt x="47169" y="53647"/>
                </a:lnTo>
                <a:lnTo>
                  <a:pt x="46211" y="55608"/>
                </a:lnTo>
                <a:lnTo>
                  <a:pt x="44405" y="62104"/>
                </a:lnTo>
                <a:lnTo>
                  <a:pt x="46992" y="59682"/>
                </a:lnTo>
                <a:lnTo>
                  <a:pt x="52000" y="54784"/>
                </a:lnTo>
                <a:lnTo>
                  <a:pt x="52685" y="51468"/>
                </a:lnTo>
                <a:lnTo>
                  <a:pt x="52867" y="49194"/>
                </a:lnTo>
                <a:lnTo>
                  <a:pt x="53982" y="47679"/>
                </a:lnTo>
                <a:lnTo>
                  <a:pt x="55719" y="46669"/>
                </a:lnTo>
                <a:lnTo>
                  <a:pt x="57870" y="45995"/>
                </a:lnTo>
                <a:lnTo>
                  <a:pt x="59304" y="44554"/>
                </a:lnTo>
                <a:lnTo>
                  <a:pt x="60260" y="42601"/>
                </a:lnTo>
                <a:lnTo>
                  <a:pt x="61795" y="37078"/>
                </a:lnTo>
                <a:lnTo>
                  <a:pt x="62914" y="35633"/>
                </a:lnTo>
                <a:lnTo>
                  <a:pt x="64653" y="33677"/>
                </a:lnTo>
                <a:lnTo>
                  <a:pt x="71090" y="26813"/>
                </a:lnTo>
                <a:lnTo>
                  <a:pt x="71108" y="26792"/>
                </a:lnTo>
                <a:lnTo>
                  <a:pt x="57795" y="40091"/>
                </a:lnTo>
                <a:lnTo>
                  <a:pt x="56274" y="42602"/>
                </a:lnTo>
                <a:lnTo>
                  <a:pt x="55261" y="45269"/>
                </a:lnTo>
                <a:lnTo>
                  <a:pt x="54584" y="48038"/>
                </a:lnTo>
                <a:lnTo>
                  <a:pt x="53141" y="50877"/>
                </a:lnTo>
                <a:lnTo>
                  <a:pt x="51184" y="53762"/>
                </a:lnTo>
                <a:lnTo>
                  <a:pt x="48888" y="56677"/>
                </a:lnTo>
                <a:lnTo>
                  <a:pt x="47356" y="59613"/>
                </a:lnTo>
                <a:lnTo>
                  <a:pt x="46336" y="62562"/>
                </a:lnTo>
                <a:lnTo>
                  <a:pt x="45654" y="65520"/>
                </a:lnTo>
                <a:lnTo>
                  <a:pt x="45201" y="68485"/>
                </a:lnTo>
                <a:lnTo>
                  <a:pt x="44898" y="71454"/>
                </a:lnTo>
                <a:lnTo>
                  <a:pt x="44697" y="74424"/>
                </a:lnTo>
                <a:lnTo>
                  <a:pt x="43568" y="77397"/>
                </a:lnTo>
                <a:lnTo>
                  <a:pt x="41823" y="80372"/>
                </a:lnTo>
                <a:lnTo>
                  <a:pt x="35376" y="89266"/>
                </a:lnTo>
                <a:lnTo>
                  <a:pt x="35357" y="89292"/>
                </a:lnTo>
                <a:lnTo>
                  <a:pt x="35354" y="89296"/>
                </a:lnTo>
                <a:lnTo>
                  <a:pt x="40100" y="89296"/>
                </a:lnTo>
                <a:lnTo>
                  <a:pt x="41498" y="88305"/>
                </a:lnTo>
                <a:lnTo>
                  <a:pt x="42430" y="86651"/>
                </a:lnTo>
                <a:lnTo>
                  <a:pt x="43926" y="81608"/>
                </a:lnTo>
                <a:lnTo>
                  <a:pt x="44129" y="78273"/>
                </a:lnTo>
                <a:lnTo>
                  <a:pt x="44184" y="75994"/>
                </a:lnTo>
                <a:lnTo>
                  <a:pt x="45214" y="73483"/>
                </a:lnTo>
                <a:lnTo>
                  <a:pt x="46894" y="70817"/>
                </a:lnTo>
                <a:lnTo>
                  <a:pt x="52862" y="62994"/>
                </a:lnTo>
                <a:lnTo>
                  <a:pt x="53068" y="60078"/>
                </a:lnTo>
                <a:lnTo>
                  <a:pt x="53232" y="53611"/>
                </a:lnTo>
                <a:lnTo>
                  <a:pt x="45536" y="53581"/>
                </a:lnTo>
                <a:lnTo>
                  <a:pt x="45122" y="54572"/>
                </a:lnTo>
                <a:lnTo>
                  <a:pt x="44846" y="56225"/>
                </a:lnTo>
                <a:lnTo>
                  <a:pt x="44662" y="58319"/>
                </a:lnTo>
                <a:lnTo>
                  <a:pt x="43546" y="59715"/>
                </a:lnTo>
                <a:lnTo>
                  <a:pt x="41808" y="60646"/>
                </a:lnTo>
                <a:lnTo>
                  <a:pt x="39657" y="61267"/>
                </a:lnTo>
                <a:lnTo>
                  <a:pt x="38223" y="62672"/>
                </a:lnTo>
                <a:lnTo>
                  <a:pt x="37266" y="64602"/>
                </a:lnTo>
                <a:lnTo>
                  <a:pt x="36629" y="66880"/>
                </a:lnTo>
                <a:lnTo>
                  <a:pt x="35211" y="69391"/>
                </a:lnTo>
                <a:lnTo>
                  <a:pt x="33272" y="72058"/>
                </a:lnTo>
                <a:lnTo>
                  <a:pt x="27768" y="78725"/>
                </a:lnTo>
                <a:lnTo>
                  <a:pt x="27317" y="80265"/>
                </a:lnTo>
                <a:lnTo>
                  <a:pt x="27017" y="82283"/>
                </a:lnTo>
                <a:lnTo>
                  <a:pt x="26422" y="89216"/>
                </a:lnTo>
                <a:lnTo>
                  <a:pt x="26417" y="89261"/>
                </a:lnTo>
                <a:lnTo>
                  <a:pt x="26416" y="84545"/>
                </a:lnTo>
                <a:lnTo>
                  <a:pt x="27409" y="83152"/>
                </a:lnTo>
                <a:lnTo>
                  <a:pt x="29063" y="82224"/>
                </a:lnTo>
                <a:lnTo>
                  <a:pt x="31160" y="81605"/>
                </a:lnTo>
                <a:lnTo>
                  <a:pt x="32558" y="80200"/>
                </a:lnTo>
                <a:lnTo>
                  <a:pt x="33491" y="78271"/>
                </a:lnTo>
                <a:lnTo>
                  <a:pt x="34111" y="75993"/>
                </a:lnTo>
                <a:lnTo>
                  <a:pt x="35519" y="73483"/>
                </a:lnTo>
                <a:lnTo>
                  <a:pt x="37452" y="70816"/>
                </a:lnTo>
                <a:lnTo>
                  <a:pt x="39731" y="68047"/>
                </a:lnTo>
                <a:lnTo>
                  <a:pt x="42246" y="65208"/>
                </a:lnTo>
                <a:lnTo>
                  <a:pt x="47687" y="59409"/>
                </a:lnTo>
                <a:lnTo>
                  <a:pt x="56336" y="50565"/>
                </a:lnTo>
                <a:lnTo>
                  <a:pt x="58281" y="47600"/>
                </a:lnTo>
                <a:lnTo>
                  <a:pt x="59578" y="44632"/>
                </a:lnTo>
                <a:lnTo>
                  <a:pt x="60442" y="41661"/>
                </a:lnTo>
                <a:lnTo>
                  <a:pt x="61020" y="38688"/>
                </a:lnTo>
                <a:lnTo>
                  <a:pt x="61403" y="35714"/>
                </a:lnTo>
                <a:lnTo>
                  <a:pt x="61660" y="32739"/>
                </a:lnTo>
                <a:lnTo>
                  <a:pt x="62824" y="30755"/>
                </a:lnTo>
                <a:lnTo>
                  <a:pt x="64593" y="29433"/>
                </a:lnTo>
                <a:lnTo>
                  <a:pt x="66767" y="28552"/>
                </a:lnTo>
                <a:lnTo>
                  <a:pt x="68215" y="26972"/>
                </a:lnTo>
                <a:lnTo>
                  <a:pt x="69180" y="24926"/>
                </a:lnTo>
                <a:lnTo>
                  <a:pt x="69824" y="22571"/>
                </a:lnTo>
                <a:lnTo>
                  <a:pt x="69260" y="21000"/>
                </a:lnTo>
                <a:lnTo>
                  <a:pt x="67891" y="19953"/>
                </a:lnTo>
                <a:lnTo>
                  <a:pt x="65984" y="19255"/>
                </a:lnTo>
                <a:lnTo>
                  <a:pt x="64714" y="17798"/>
                </a:lnTo>
                <a:lnTo>
                  <a:pt x="63867" y="15834"/>
                </a:lnTo>
                <a:lnTo>
                  <a:pt x="62507" y="10293"/>
                </a:lnTo>
                <a:lnTo>
                  <a:pt x="61402" y="9839"/>
                </a:lnTo>
                <a:lnTo>
                  <a:pt x="59672" y="9535"/>
                </a:lnTo>
                <a:lnTo>
                  <a:pt x="57526" y="9333"/>
                </a:lnTo>
                <a:lnTo>
                  <a:pt x="55102" y="9198"/>
                </a:lnTo>
                <a:lnTo>
                  <a:pt x="49760" y="9049"/>
                </a:lnTo>
                <a:lnTo>
                  <a:pt x="47937" y="10002"/>
                </a:lnTo>
                <a:lnTo>
                  <a:pt x="46722" y="11628"/>
                </a:lnTo>
                <a:lnTo>
                  <a:pt x="45912" y="13705"/>
                </a:lnTo>
                <a:lnTo>
                  <a:pt x="44380" y="15090"/>
                </a:lnTo>
                <a:lnTo>
                  <a:pt x="42364" y="16013"/>
                </a:lnTo>
                <a:lnTo>
                  <a:pt x="40027" y="16628"/>
                </a:lnTo>
                <a:lnTo>
                  <a:pt x="37477" y="18031"/>
                </a:lnTo>
                <a:lnTo>
                  <a:pt x="34783" y="19958"/>
                </a:lnTo>
                <a:lnTo>
                  <a:pt x="31994" y="22235"/>
                </a:lnTo>
                <a:lnTo>
                  <a:pt x="29140" y="24745"/>
                </a:lnTo>
                <a:lnTo>
                  <a:pt x="26245" y="27411"/>
                </a:lnTo>
                <a:lnTo>
                  <a:pt x="23322" y="30180"/>
                </a:lnTo>
                <a:lnTo>
                  <a:pt x="21373" y="33018"/>
                </a:lnTo>
                <a:lnTo>
                  <a:pt x="20074" y="35903"/>
                </a:lnTo>
                <a:lnTo>
                  <a:pt x="19208" y="38818"/>
                </a:lnTo>
                <a:lnTo>
                  <a:pt x="17636" y="41753"/>
                </a:lnTo>
                <a:lnTo>
                  <a:pt x="15596" y="44703"/>
                </a:lnTo>
                <a:lnTo>
                  <a:pt x="13243" y="47661"/>
                </a:lnTo>
                <a:lnTo>
                  <a:pt x="11673" y="50625"/>
                </a:lnTo>
                <a:lnTo>
                  <a:pt x="10628" y="53594"/>
                </a:lnTo>
                <a:lnTo>
                  <a:pt x="9930" y="56565"/>
                </a:lnTo>
                <a:lnTo>
                  <a:pt x="8472" y="59538"/>
                </a:lnTo>
                <a:lnTo>
                  <a:pt x="6508" y="62512"/>
                </a:lnTo>
                <a:lnTo>
                  <a:pt x="4204" y="65487"/>
                </a:lnTo>
                <a:lnTo>
                  <a:pt x="2668" y="68463"/>
                </a:lnTo>
                <a:lnTo>
                  <a:pt x="1644" y="71438"/>
                </a:lnTo>
                <a:lnTo>
                  <a:pt x="0" y="78603"/>
                </a:lnTo>
                <a:lnTo>
                  <a:pt x="860" y="80183"/>
                </a:lnTo>
                <a:lnTo>
                  <a:pt x="2425" y="82229"/>
                </a:lnTo>
                <a:lnTo>
                  <a:pt x="8178" y="88883"/>
                </a:lnTo>
                <a:lnTo>
                  <a:pt x="11026" y="89113"/>
                </a:lnTo>
                <a:lnTo>
                  <a:pt x="13176" y="89174"/>
                </a:lnTo>
                <a:lnTo>
                  <a:pt x="14608" y="88222"/>
                </a:lnTo>
                <a:lnTo>
                  <a:pt x="15565" y="86596"/>
                </a:lnTo>
                <a:lnTo>
                  <a:pt x="16201" y="84520"/>
                </a:lnTo>
                <a:lnTo>
                  <a:pt x="17619" y="82143"/>
                </a:lnTo>
                <a:lnTo>
                  <a:pt x="19558" y="79567"/>
                </a:lnTo>
                <a:lnTo>
                  <a:pt x="21843" y="76857"/>
                </a:lnTo>
                <a:lnTo>
                  <a:pt x="24361" y="75050"/>
                </a:lnTo>
                <a:lnTo>
                  <a:pt x="27032" y="73846"/>
                </a:lnTo>
                <a:lnTo>
                  <a:pt x="29806" y="73043"/>
                </a:lnTo>
                <a:lnTo>
                  <a:pt x="32648" y="71516"/>
                </a:lnTo>
                <a:lnTo>
                  <a:pt x="35537" y="69505"/>
                </a:lnTo>
                <a:lnTo>
                  <a:pt x="38456" y="67173"/>
                </a:lnTo>
                <a:lnTo>
                  <a:pt x="40402" y="64625"/>
                </a:lnTo>
                <a:lnTo>
                  <a:pt x="41699" y="61935"/>
                </a:lnTo>
                <a:lnTo>
                  <a:pt x="42564" y="59149"/>
                </a:lnTo>
                <a:lnTo>
                  <a:pt x="44134" y="56300"/>
                </a:lnTo>
                <a:lnTo>
                  <a:pt x="46174" y="53408"/>
                </a:lnTo>
                <a:lnTo>
                  <a:pt x="48527" y="50488"/>
                </a:lnTo>
                <a:lnTo>
                  <a:pt x="50095" y="47549"/>
                </a:lnTo>
                <a:lnTo>
                  <a:pt x="51141" y="44598"/>
                </a:lnTo>
                <a:lnTo>
                  <a:pt x="51838" y="41638"/>
                </a:lnTo>
                <a:lnTo>
                  <a:pt x="53297" y="39665"/>
                </a:lnTo>
                <a:lnTo>
                  <a:pt x="55261" y="38349"/>
                </a:lnTo>
                <a:lnTo>
                  <a:pt x="57565" y="37472"/>
                </a:lnTo>
                <a:lnTo>
                  <a:pt x="59101" y="35896"/>
                </a:lnTo>
                <a:lnTo>
                  <a:pt x="60125" y="33852"/>
                </a:lnTo>
                <a:lnTo>
                  <a:pt x="62053" y="27202"/>
                </a:lnTo>
                <a:lnTo>
                  <a:pt x="62118" y="24327"/>
                </a:lnTo>
                <a:lnTo>
                  <a:pt x="62169" y="18237"/>
                </a:lnTo>
                <a:lnTo>
                  <a:pt x="62172" y="22712"/>
                </a:lnTo>
                <a:lnTo>
                  <a:pt x="61178" y="24071"/>
                </a:lnTo>
                <a:lnTo>
                  <a:pt x="59523" y="24977"/>
                </a:lnTo>
                <a:lnTo>
                  <a:pt x="57427" y="25581"/>
                </a:lnTo>
                <a:lnTo>
                  <a:pt x="56029" y="26975"/>
                </a:lnTo>
                <a:lnTo>
                  <a:pt x="55096" y="28898"/>
                </a:lnTo>
                <a:lnTo>
                  <a:pt x="54475" y="31171"/>
                </a:lnTo>
                <a:lnTo>
                  <a:pt x="53068" y="33679"/>
                </a:lnTo>
                <a:lnTo>
                  <a:pt x="51136" y="36343"/>
                </a:lnTo>
                <a:lnTo>
                  <a:pt x="48856" y="39112"/>
                </a:lnTo>
                <a:lnTo>
                  <a:pt x="47335" y="41950"/>
                </a:lnTo>
                <a:lnTo>
                  <a:pt x="46321" y="44833"/>
                </a:lnTo>
                <a:lnTo>
                  <a:pt x="45646" y="47748"/>
                </a:lnTo>
                <a:lnTo>
                  <a:pt x="44202" y="51676"/>
                </a:lnTo>
                <a:lnTo>
                  <a:pt x="42246" y="56279"/>
                </a:lnTo>
                <a:lnTo>
                  <a:pt x="39948" y="61331"/>
                </a:lnTo>
                <a:lnTo>
                  <a:pt x="38417" y="66684"/>
                </a:lnTo>
                <a:lnTo>
                  <a:pt x="37396" y="72237"/>
                </a:lnTo>
                <a:lnTo>
                  <a:pt x="36716" y="77924"/>
                </a:lnTo>
                <a:lnTo>
                  <a:pt x="35268" y="82707"/>
                </a:lnTo>
                <a:lnTo>
                  <a:pt x="33311" y="86888"/>
                </a:lnTo>
                <a:lnTo>
                  <a:pt x="31011" y="90667"/>
                </a:lnTo>
                <a:lnTo>
                  <a:pt x="29479" y="94179"/>
                </a:lnTo>
                <a:lnTo>
                  <a:pt x="28458" y="97512"/>
                </a:lnTo>
                <a:lnTo>
                  <a:pt x="26414" y="107156"/>
                </a:lnTo>
              </a:path>
            </a:pathLst>
          </a:custGeom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SMARTInkAnnotation207"/>
          <p:cNvSpPr/>
          <p:nvPr/>
        </p:nvSpPr>
        <p:spPr>
          <a:xfrm>
            <a:off x="6163224" y="3491507"/>
            <a:ext cx="125117" cy="290517"/>
          </a:xfrm>
          <a:custGeom>
            <a:avLst/>
            <a:gdLst/>
            <a:ahLst/>
            <a:cxnLst/>
            <a:rect l="0" t="0" r="0" b="0"/>
            <a:pathLst>
              <a:path w="125117" h="290517">
                <a:moveTo>
                  <a:pt x="71513" y="26789"/>
                </a:moveTo>
                <a:lnTo>
                  <a:pt x="62576" y="26789"/>
                </a:lnTo>
                <a:lnTo>
                  <a:pt x="62574" y="34478"/>
                </a:lnTo>
                <a:lnTo>
                  <a:pt x="61580" y="34892"/>
                </a:lnTo>
                <a:lnTo>
                  <a:pt x="57828" y="35352"/>
                </a:lnTo>
                <a:lnTo>
                  <a:pt x="56429" y="36466"/>
                </a:lnTo>
                <a:lnTo>
                  <a:pt x="55497" y="38201"/>
                </a:lnTo>
                <a:lnTo>
                  <a:pt x="54002" y="43375"/>
                </a:lnTo>
                <a:lnTo>
                  <a:pt x="53706" y="51526"/>
                </a:lnTo>
                <a:lnTo>
                  <a:pt x="53666" y="56966"/>
                </a:lnTo>
                <a:lnTo>
                  <a:pt x="52662" y="59805"/>
                </a:lnTo>
                <a:lnTo>
                  <a:pt x="48897" y="65606"/>
                </a:lnTo>
                <a:lnTo>
                  <a:pt x="45940" y="69710"/>
                </a:lnTo>
                <a:lnTo>
                  <a:pt x="45247" y="73316"/>
                </a:lnTo>
                <a:lnTo>
                  <a:pt x="44704" y="80245"/>
                </a:lnTo>
                <a:lnTo>
                  <a:pt x="47347" y="80313"/>
                </a:lnTo>
                <a:lnTo>
                  <a:pt x="53524" y="80366"/>
                </a:lnTo>
                <a:lnTo>
                  <a:pt x="56233" y="77722"/>
                </a:lnTo>
                <a:lnTo>
                  <a:pt x="62202" y="71806"/>
                </a:lnTo>
                <a:lnTo>
                  <a:pt x="65057" y="71601"/>
                </a:lnTo>
                <a:lnTo>
                  <a:pt x="71134" y="71448"/>
                </a:lnTo>
                <a:lnTo>
                  <a:pt x="80340" y="71438"/>
                </a:lnTo>
                <a:lnTo>
                  <a:pt x="77753" y="74083"/>
                </a:lnTo>
                <a:lnTo>
                  <a:pt x="75673" y="76178"/>
                </a:lnTo>
                <a:lnTo>
                  <a:pt x="74286" y="78567"/>
                </a:lnTo>
                <a:lnTo>
                  <a:pt x="72746" y="83867"/>
                </a:lnTo>
                <a:lnTo>
                  <a:pt x="71878" y="92428"/>
                </a:lnTo>
                <a:lnTo>
                  <a:pt x="70763" y="95353"/>
                </a:lnTo>
                <a:lnTo>
                  <a:pt x="66875" y="101249"/>
                </a:lnTo>
                <a:lnTo>
                  <a:pt x="64485" y="109823"/>
                </a:lnTo>
                <a:lnTo>
                  <a:pt x="63847" y="114887"/>
                </a:lnTo>
                <a:lnTo>
                  <a:pt x="63139" y="123160"/>
                </a:lnTo>
                <a:lnTo>
                  <a:pt x="62951" y="126755"/>
                </a:lnTo>
                <a:lnTo>
                  <a:pt x="61832" y="130144"/>
                </a:lnTo>
                <a:lnTo>
                  <a:pt x="57940" y="136556"/>
                </a:lnTo>
                <a:lnTo>
                  <a:pt x="55548" y="142712"/>
                </a:lnTo>
                <a:lnTo>
                  <a:pt x="54200" y="151757"/>
                </a:lnTo>
                <a:lnTo>
                  <a:pt x="53634" y="160730"/>
                </a:lnTo>
                <a:lnTo>
                  <a:pt x="53634" y="160732"/>
                </a:lnTo>
                <a:lnTo>
                  <a:pt x="53634" y="160734"/>
                </a:lnTo>
                <a:lnTo>
                  <a:pt x="53634" y="143253"/>
                </a:lnTo>
                <a:lnTo>
                  <a:pt x="56282" y="143043"/>
                </a:lnTo>
                <a:lnTo>
                  <a:pt x="62205" y="142885"/>
                </a:lnTo>
                <a:lnTo>
                  <a:pt x="62563" y="134314"/>
                </a:lnTo>
                <a:lnTo>
                  <a:pt x="62570" y="129314"/>
                </a:lnTo>
                <a:lnTo>
                  <a:pt x="63564" y="127882"/>
                </a:lnTo>
                <a:lnTo>
                  <a:pt x="65220" y="126926"/>
                </a:lnTo>
                <a:lnTo>
                  <a:pt x="70270" y="125393"/>
                </a:lnTo>
                <a:lnTo>
                  <a:pt x="70684" y="124275"/>
                </a:lnTo>
                <a:lnTo>
                  <a:pt x="71403" y="117361"/>
                </a:lnTo>
                <a:lnTo>
                  <a:pt x="72433" y="116936"/>
                </a:lnTo>
                <a:lnTo>
                  <a:pt x="76226" y="116464"/>
                </a:lnTo>
                <a:lnTo>
                  <a:pt x="77634" y="115346"/>
                </a:lnTo>
                <a:lnTo>
                  <a:pt x="78573" y="113608"/>
                </a:lnTo>
                <a:lnTo>
                  <a:pt x="80342" y="107534"/>
                </a:lnTo>
                <a:lnTo>
                  <a:pt x="77754" y="107324"/>
                </a:lnTo>
                <a:lnTo>
                  <a:pt x="71621" y="107160"/>
                </a:lnTo>
                <a:lnTo>
                  <a:pt x="62944" y="107156"/>
                </a:lnTo>
                <a:lnTo>
                  <a:pt x="62683" y="111897"/>
                </a:lnTo>
                <a:lnTo>
                  <a:pt x="61653" y="114286"/>
                </a:lnTo>
                <a:lnTo>
                  <a:pt x="57860" y="119585"/>
                </a:lnTo>
                <a:lnTo>
                  <a:pt x="56451" y="122388"/>
                </a:lnTo>
                <a:lnTo>
                  <a:pt x="54886" y="128148"/>
                </a:lnTo>
                <a:lnTo>
                  <a:pt x="54005" y="136968"/>
                </a:lnTo>
                <a:lnTo>
                  <a:pt x="52888" y="139929"/>
                </a:lnTo>
                <a:lnTo>
                  <a:pt x="48998" y="145865"/>
                </a:lnTo>
                <a:lnTo>
                  <a:pt x="46607" y="154457"/>
                </a:lnTo>
                <a:lnTo>
                  <a:pt x="45969" y="159526"/>
                </a:lnTo>
                <a:lnTo>
                  <a:pt x="42612" y="167804"/>
                </a:lnTo>
                <a:lnTo>
                  <a:pt x="38803" y="174791"/>
                </a:lnTo>
                <a:lnTo>
                  <a:pt x="37109" y="181203"/>
                </a:lnTo>
                <a:lnTo>
                  <a:pt x="36357" y="187360"/>
                </a:lnTo>
                <a:lnTo>
                  <a:pt x="35757" y="196407"/>
                </a:lnTo>
                <a:lnTo>
                  <a:pt x="35755" y="184020"/>
                </a:lnTo>
                <a:lnTo>
                  <a:pt x="36748" y="182212"/>
                </a:lnTo>
                <a:lnTo>
                  <a:pt x="38404" y="181006"/>
                </a:lnTo>
                <a:lnTo>
                  <a:pt x="40500" y="180202"/>
                </a:lnTo>
                <a:lnTo>
                  <a:pt x="41898" y="178674"/>
                </a:lnTo>
                <a:lnTo>
                  <a:pt x="42830" y="176663"/>
                </a:lnTo>
                <a:lnTo>
                  <a:pt x="44326" y="171047"/>
                </a:lnTo>
                <a:lnTo>
                  <a:pt x="47179" y="167633"/>
                </a:lnTo>
                <a:lnTo>
                  <a:pt x="53256" y="161138"/>
                </a:lnTo>
                <a:lnTo>
                  <a:pt x="50817" y="158268"/>
                </a:lnTo>
                <a:lnTo>
                  <a:pt x="48776" y="156114"/>
                </a:lnTo>
                <a:lnTo>
                  <a:pt x="47416" y="155669"/>
                </a:lnTo>
                <a:lnTo>
                  <a:pt x="46508" y="156366"/>
                </a:lnTo>
                <a:lnTo>
                  <a:pt x="45052" y="159872"/>
                </a:lnTo>
                <a:lnTo>
                  <a:pt x="42204" y="162997"/>
                </a:lnTo>
                <a:lnTo>
                  <a:pt x="35610" y="169778"/>
                </a:lnTo>
                <a:lnTo>
                  <a:pt x="31386" y="174014"/>
                </a:lnTo>
                <a:lnTo>
                  <a:pt x="28869" y="177526"/>
                </a:lnTo>
                <a:lnTo>
                  <a:pt x="26198" y="181850"/>
                </a:lnTo>
                <a:lnTo>
                  <a:pt x="23424" y="186718"/>
                </a:lnTo>
                <a:lnTo>
                  <a:pt x="20341" y="194772"/>
                </a:lnTo>
                <a:lnTo>
                  <a:pt x="19520" y="198309"/>
                </a:lnTo>
                <a:lnTo>
                  <a:pt x="15957" y="204885"/>
                </a:lnTo>
                <a:lnTo>
                  <a:pt x="13617" y="208028"/>
                </a:lnTo>
                <a:lnTo>
                  <a:pt x="11016" y="214166"/>
                </a:lnTo>
                <a:lnTo>
                  <a:pt x="9210" y="223039"/>
                </a:lnTo>
                <a:lnTo>
                  <a:pt x="8939" y="232050"/>
                </a:lnTo>
                <a:lnTo>
                  <a:pt x="11586" y="229472"/>
                </a:lnTo>
                <a:lnTo>
                  <a:pt x="13683" y="227395"/>
                </a:lnTo>
                <a:lnTo>
                  <a:pt x="15081" y="225019"/>
                </a:lnTo>
                <a:lnTo>
                  <a:pt x="18041" y="216934"/>
                </a:lnTo>
                <a:lnTo>
                  <a:pt x="19973" y="214075"/>
                </a:lnTo>
                <a:lnTo>
                  <a:pt x="22253" y="211178"/>
                </a:lnTo>
                <a:lnTo>
                  <a:pt x="23774" y="208254"/>
                </a:lnTo>
                <a:lnTo>
                  <a:pt x="25464" y="202359"/>
                </a:lnTo>
                <a:lnTo>
                  <a:pt x="28863" y="193787"/>
                </a:lnTo>
                <a:lnTo>
                  <a:pt x="31161" y="188723"/>
                </a:lnTo>
                <a:lnTo>
                  <a:pt x="33713" y="180450"/>
                </a:lnTo>
                <a:lnTo>
                  <a:pt x="34848" y="173465"/>
                </a:lnTo>
                <a:lnTo>
                  <a:pt x="35351" y="167054"/>
                </a:lnTo>
                <a:lnTo>
                  <a:pt x="36479" y="163955"/>
                </a:lnTo>
                <a:lnTo>
                  <a:pt x="40381" y="157867"/>
                </a:lnTo>
                <a:lnTo>
                  <a:pt x="43416" y="153601"/>
                </a:lnTo>
                <a:lnTo>
                  <a:pt x="42849" y="153002"/>
                </a:lnTo>
                <a:lnTo>
                  <a:pt x="39570" y="152337"/>
                </a:lnTo>
                <a:lnTo>
                  <a:pt x="36090" y="151852"/>
                </a:lnTo>
                <a:lnTo>
                  <a:pt x="23342" y="151809"/>
                </a:lnTo>
                <a:lnTo>
                  <a:pt x="21520" y="152800"/>
                </a:lnTo>
                <a:lnTo>
                  <a:pt x="20305" y="154453"/>
                </a:lnTo>
                <a:lnTo>
                  <a:pt x="17962" y="159927"/>
                </a:lnTo>
                <a:lnTo>
                  <a:pt x="13610" y="168974"/>
                </a:lnTo>
                <a:lnTo>
                  <a:pt x="11014" y="176964"/>
                </a:lnTo>
                <a:lnTo>
                  <a:pt x="8867" y="184815"/>
                </a:lnTo>
                <a:lnTo>
                  <a:pt x="6903" y="189686"/>
                </a:lnTo>
                <a:lnTo>
                  <a:pt x="4601" y="194919"/>
                </a:lnTo>
                <a:lnTo>
                  <a:pt x="2043" y="203378"/>
                </a:lnTo>
                <a:lnTo>
                  <a:pt x="906" y="211437"/>
                </a:lnTo>
                <a:lnTo>
                  <a:pt x="603" y="216364"/>
                </a:lnTo>
                <a:lnTo>
                  <a:pt x="266" y="226139"/>
                </a:lnTo>
                <a:lnTo>
                  <a:pt x="76" y="237220"/>
                </a:lnTo>
                <a:lnTo>
                  <a:pt x="0" y="254214"/>
                </a:lnTo>
                <a:lnTo>
                  <a:pt x="992" y="255796"/>
                </a:lnTo>
                <a:lnTo>
                  <a:pt x="2647" y="256851"/>
                </a:lnTo>
                <a:lnTo>
                  <a:pt x="7694" y="258544"/>
                </a:lnTo>
                <a:lnTo>
                  <a:pt x="11033" y="256130"/>
                </a:lnTo>
                <a:lnTo>
                  <a:pt x="13314" y="254097"/>
                </a:lnTo>
                <a:lnTo>
                  <a:pt x="14834" y="251750"/>
                </a:lnTo>
                <a:lnTo>
                  <a:pt x="16524" y="246496"/>
                </a:lnTo>
                <a:lnTo>
                  <a:pt x="17968" y="244697"/>
                </a:lnTo>
                <a:lnTo>
                  <a:pt x="19924" y="243499"/>
                </a:lnTo>
                <a:lnTo>
                  <a:pt x="22221" y="242700"/>
                </a:lnTo>
                <a:lnTo>
                  <a:pt x="23753" y="241175"/>
                </a:lnTo>
                <a:lnTo>
                  <a:pt x="24774" y="239166"/>
                </a:lnTo>
                <a:lnTo>
                  <a:pt x="26901" y="233296"/>
                </a:lnTo>
                <a:lnTo>
                  <a:pt x="28859" y="228953"/>
                </a:lnTo>
                <a:lnTo>
                  <a:pt x="31158" y="224073"/>
                </a:lnTo>
                <a:lnTo>
                  <a:pt x="33712" y="216005"/>
                </a:lnTo>
                <a:lnTo>
                  <a:pt x="34847" y="209112"/>
                </a:lnTo>
                <a:lnTo>
                  <a:pt x="35351" y="202741"/>
                </a:lnTo>
                <a:lnTo>
                  <a:pt x="36479" y="199653"/>
                </a:lnTo>
                <a:lnTo>
                  <a:pt x="40381" y="193576"/>
                </a:lnTo>
                <a:lnTo>
                  <a:pt x="42777" y="187568"/>
                </a:lnTo>
                <a:lnTo>
                  <a:pt x="43416" y="184577"/>
                </a:lnTo>
                <a:lnTo>
                  <a:pt x="42849" y="182582"/>
                </a:lnTo>
                <a:lnTo>
                  <a:pt x="41477" y="181253"/>
                </a:lnTo>
                <a:lnTo>
                  <a:pt x="36090" y="178749"/>
                </a:lnTo>
                <a:lnTo>
                  <a:pt x="33255" y="178663"/>
                </a:lnTo>
                <a:lnTo>
                  <a:pt x="31108" y="178640"/>
                </a:lnTo>
                <a:lnTo>
                  <a:pt x="29678" y="179617"/>
                </a:lnTo>
                <a:lnTo>
                  <a:pt x="28724" y="181260"/>
                </a:lnTo>
                <a:lnTo>
                  <a:pt x="28087" y="183348"/>
                </a:lnTo>
                <a:lnTo>
                  <a:pt x="27381" y="190960"/>
                </a:lnTo>
                <a:lnTo>
                  <a:pt x="27192" y="195767"/>
                </a:lnTo>
                <a:lnTo>
                  <a:pt x="26073" y="199965"/>
                </a:lnTo>
                <a:lnTo>
                  <a:pt x="22181" y="207274"/>
                </a:lnTo>
                <a:lnTo>
                  <a:pt x="20746" y="211604"/>
                </a:lnTo>
                <a:lnTo>
                  <a:pt x="19789" y="216476"/>
                </a:lnTo>
                <a:lnTo>
                  <a:pt x="19151" y="221708"/>
                </a:lnTo>
                <a:lnTo>
                  <a:pt x="17733" y="227180"/>
                </a:lnTo>
                <a:lnTo>
                  <a:pt x="15794" y="232813"/>
                </a:lnTo>
                <a:lnTo>
                  <a:pt x="13508" y="238553"/>
                </a:lnTo>
                <a:lnTo>
                  <a:pt x="11984" y="244363"/>
                </a:lnTo>
                <a:lnTo>
                  <a:pt x="10968" y="250221"/>
                </a:lnTo>
                <a:lnTo>
                  <a:pt x="10291" y="256111"/>
                </a:lnTo>
                <a:lnTo>
                  <a:pt x="9839" y="261030"/>
                </a:lnTo>
                <a:lnTo>
                  <a:pt x="9337" y="269141"/>
                </a:lnTo>
                <a:lnTo>
                  <a:pt x="9115" y="276054"/>
                </a:lnTo>
                <a:lnTo>
                  <a:pt x="8960" y="285465"/>
                </a:lnTo>
                <a:lnTo>
                  <a:pt x="8944" y="290516"/>
                </a:lnTo>
                <a:lnTo>
                  <a:pt x="8939" y="288530"/>
                </a:lnTo>
                <a:lnTo>
                  <a:pt x="9932" y="287604"/>
                </a:lnTo>
                <a:lnTo>
                  <a:pt x="11586" y="286986"/>
                </a:lnTo>
                <a:lnTo>
                  <a:pt x="13683" y="286574"/>
                </a:lnTo>
                <a:lnTo>
                  <a:pt x="15081" y="285307"/>
                </a:lnTo>
                <a:lnTo>
                  <a:pt x="16012" y="283471"/>
                </a:lnTo>
                <a:lnTo>
                  <a:pt x="16634" y="281254"/>
                </a:lnTo>
                <a:lnTo>
                  <a:pt x="19973" y="276145"/>
                </a:lnTo>
                <a:lnTo>
                  <a:pt x="22253" y="273393"/>
                </a:lnTo>
                <a:lnTo>
                  <a:pt x="23774" y="270567"/>
                </a:lnTo>
                <a:lnTo>
                  <a:pt x="26907" y="260856"/>
                </a:lnTo>
                <a:lnTo>
                  <a:pt x="28863" y="256256"/>
                </a:lnTo>
                <a:lnTo>
                  <a:pt x="31161" y="251205"/>
                </a:lnTo>
                <a:lnTo>
                  <a:pt x="33713" y="242946"/>
                </a:lnTo>
                <a:lnTo>
                  <a:pt x="35841" y="234976"/>
                </a:lnTo>
                <a:lnTo>
                  <a:pt x="37799" y="230073"/>
                </a:lnTo>
                <a:lnTo>
                  <a:pt x="40097" y="224820"/>
                </a:lnTo>
                <a:lnTo>
                  <a:pt x="41629" y="219333"/>
                </a:lnTo>
                <a:lnTo>
                  <a:pt x="42651" y="213691"/>
                </a:lnTo>
                <a:lnTo>
                  <a:pt x="43332" y="207945"/>
                </a:lnTo>
                <a:lnTo>
                  <a:pt x="46738" y="198915"/>
                </a:lnTo>
                <a:lnTo>
                  <a:pt x="49036" y="195118"/>
                </a:lnTo>
                <a:lnTo>
                  <a:pt x="51562" y="190602"/>
                </a:lnTo>
                <a:lnTo>
                  <a:pt x="57017" y="180293"/>
                </a:lnTo>
                <a:lnTo>
                  <a:pt x="60103" y="171742"/>
                </a:lnTo>
                <a:lnTo>
                  <a:pt x="61475" y="164634"/>
                </a:lnTo>
                <a:lnTo>
                  <a:pt x="62085" y="158169"/>
                </a:lnTo>
                <a:lnTo>
                  <a:pt x="63241" y="155055"/>
                </a:lnTo>
                <a:lnTo>
                  <a:pt x="65005" y="151987"/>
                </a:lnTo>
                <a:lnTo>
                  <a:pt x="67174" y="148950"/>
                </a:lnTo>
                <a:lnTo>
                  <a:pt x="69585" y="142929"/>
                </a:lnTo>
                <a:lnTo>
                  <a:pt x="70941" y="133962"/>
                </a:lnTo>
                <a:lnTo>
                  <a:pt x="71479" y="125540"/>
                </a:lnTo>
                <a:lnTo>
                  <a:pt x="68849" y="125248"/>
                </a:lnTo>
                <a:lnTo>
                  <a:pt x="63813" y="125062"/>
                </a:lnTo>
                <a:lnTo>
                  <a:pt x="63400" y="124054"/>
                </a:lnTo>
                <a:lnTo>
                  <a:pt x="62682" y="117331"/>
                </a:lnTo>
                <a:lnTo>
                  <a:pt x="61653" y="116916"/>
                </a:lnTo>
                <a:lnTo>
                  <a:pt x="57860" y="116455"/>
                </a:lnTo>
                <a:lnTo>
                  <a:pt x="56451" y="115340"/>
                </a:lnTo>
                <a:lnTo>
                  <a:pt x="55512" y="113604"/>
                </a:lnTo>
                <a:lnTo>
                  <a:pt x="54005" y="108431"/>
                </a:lnTo>
                <a:lnTo>
                  <a:pt x="53667" y="99580"/>
                </a:lnTo>
                <a:lnTo>
                  <a:pt x="53643" y="98628"/>
                </a:lnTo>
                <a:lnTo>
                  <a:pt x="50990" y="98405"/>
                </a:lnTo>
                <a:lnTo>
                  <a:pt x="48891" y="98345"/>
                </a:lnTo>
                <a:lnTo>
                  <a:pt x="47492" y="97314"/>
                </a:lnTo>
                <a:lnTo>
                  <a:pt x="46559" y="95634"/>
                </a:lnTo>
                <a:lnTo>
                  <a:pt x="44726" y="89407"/>
                </a:lnTo>
                <a:lnTo>
                  <a:pt x="44695" y="72789"/>
                </a:lnTo>
                <a:lnTo>
                  <a:pt x="47343" y="69392"/>
                </a:lnTo>
                <a:lnTo>
                  <a:pt x="52391" y="63868"/>
                </a:lnTo>
                <a:lnTo>
                  <a:pt x="58011" y="58171"/>
                </a:lnTo>
                <a:lnTo>
                  <a:pt x="59532" y="55648"/>
                </a:lnTo>
                <a:lnTo>
                  <a:pt x="61222" y="50198"/>
                </a:lnTo>
                <a:lnTo>
                  <a:pt x="62665" y="48349"/>
                </a:lnTo>
                <a:lnTo>
                  <a:pt x="64621" y="47115"/>
                </a:lnTo>
                <a:lnTo>
                  <a:pt x="66918" y="46293"/>
                </a:lnTo>
                <a:lnTo>
                  <a:pt x="69443" y="44753"/>
                </a:lnTo>
                <a:lnTo>
                  <a:pt x="72119" y="42734"/>
                </a:lnTo>
                <a:lnTo>
                  <a:pt x="74897" y="40396"/>
                </a:lnTo>
                <a:lnTo>
                  <a:pt x="77742" y="37845"/>
                </a:lnTo>
                <a:lnTo>
                  <a:pt x="83552" y="32364"/>
                </a:lnTo>
                <a:lnTo>
                  <a:pt x="85498" y="29514"/>
                </a:lnTo>
                <a:lnTo>
                  <a:pt x="89231" y="20761"/>
                </a:lnTo>
                <a:lnTo>
                  <a:pt x="91271" y="17810"/>
                </a:lnTo>
                <a:lnTo>
                  <a:pt x="93624" y="14850"/>
                </a:lnTo>
                <a:lnTo>
                  <a:pt x="96186" y="12876"/>
                </a:lnTo>
                <a:lnTo>
                  <a:pt x="98887" y="11561"/>
                </a:lnTo>
                <a:lnTo>
                  <a:pt x="105614" y="9450"/>
                </a:lnTo>
                <a:lnTo>
                  <a:pt x="106166" y="8284"/>
                </a:lnTo>
                <a:lnTo>
                  <a:pt x="106780" y="4343"/>
                </a:lnTo>
                <a:lnTo>
                  <a:pt x="107937" y="2896"/>
                </a:lnTo>
                <a:lnTo>
                  <a:pt x="109701" y="1931"/>
                </a:lnTo>
                <a:lnTo>
                  <a:pt x="115829" y="113"/>
                </a:lnTo>
                <a:lnTo>
                  <a:pt x="118689" y="50"/>
                </a:lnTo>
                <a:lnTo>
                  <a:pt x="125116" y="1"/>
                </a:lnTo>
                <a:lnTo>
                  <a:pt x="120394" y="0"/>
                </a:lnTo>
                <a:lnTo>
                  <a:pt x="118006" y="993"/>
                </a:lnTo>
                <a:lnTo>
                  <a:pt x="115421" y="2646"/>
                </a:lnTo>
                <a:lnTo>
                  <a:pt x="108881" y="7689"/>
                </a:lnTo>
                <a:lnTo>
                  <a:pt x="105337" y="11024"/>
                </a:lnTo>
                <a:lnTo>
                  <a:pt x="98331" y="17860"/>
                </a:lnTo>
              </a:path>
            </a:pathLst>
          </a:custGeom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SMARTInkAnnotation208"/>
          <p:cNvSpPr/>
          <p:nvPr/>
        </p:nvSpPr>
        <p:spPr>
          <a:xfrm>
            <a:off x="6234737" y="3509367"/>
            <a:ext cx="8941" cy="17860"/>
          </a:xfrm>
          <a:custGeom>
            <a:avLst/>
            <a:gdLst/>
            <a:ahLst/>
            <a:cxnLst/>
            <a:rect l="0" t="0" r="0" b="0"/>
            <a:pathLst>
              <a:path w="8941" h="17860">
                <a:moveTo>
                  <a:pt x="0" y="17859"/>
                </a:moveTo>
                <a:lnTo>
                  <a:pt x="0" y="13118"/>
                </a:lnTo>
                <a:lnTo>
                  <a:pt x="993" y="11722"/>
                </a:lnTo>
                <a:lnTo>
                  <a:pt x="2648" y="10791"/>
                </a:lnTo>
                <a:lnTo>
                  <a:pt x="4746" y="10170"/>
                </a:lnTo>
                <a:lnTo>
                  <a:pt x="6144" y="8765"/>
                </a:lnTo>
                <a:lnTo>
                  <a:pt x="7076" y="6835"/>
                </a:lnTo>
                <a:lnTo>
                  <a:pt x="8940" y="0"/>
                </a:lnTo>
              </a:path>
            </a:pathLst>
          </a:custGeom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SMARTInkAnnotation209"/>
          <p:cNvSpPr/>
          <p:nvPr/>
        </p:nvSpPr>
        <p:spPr>
          <a:xfrm>
            <a:off x="6869438" y="3089671"/>
            <a:ext cx="44698" cy="53579"/>
          </a:xfrm>
          <a:custGeom>
            <a:avLst/>
            <a:gdLst/>
            <a:ahLst/>
            <a:cxnLst/>
            <a:rect l="0" t="0" r="0" b="0"/>
            <a:pathLst>
              <a:path w="44698" h="53579">
                <a:moveTo>
                  <a:pt x="0" y="53578"/>
                </a:moveTo>
                <a:lnTo>
                  <a:pt x="4745" y="48838"/>
                </a:lnTo>
                <a:lnTo>
                  <a:pt x="6143" y="46449"/>
                </a:lnTo>
                <a:lnTo>
                  <a:pt x="7075" y="43865"/>
                </a:lnTo>
                <a:lnTo>
                  <a:pt x="7697" y="41150"/>
                </a:lnTo>
                <a:lnTo>
                  <a:pt x="9104" y="38347"/>
                </a:lnTo>
                <a:lnTo>
                  <a:pt x="11036" y="35487"/>
                </a:lnTo>
                <a:lnTo>
                  <a:pt x="13317" y="32587"/>
                </a:lnTo>
                <a:lnTo>
                  <a:pt x="15831" y="29663"/>
                </a:lnTo>
                <a:lnTo>
                  <a:pt x="18500" y="26721"/>
                </a:lnTo>
                <a:lnTo>
                  <a:pt x="24114" y="20806"/>
                </a:lnTo>
                <a:lnTo>
                  <a:pt x="44697" y="0"/>
                </a:lnTo>
              </a:path>
            </a:pathLst>
          </a:custGeom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SMARTInkAnnotation210"/>
          <p:cNvSpPr/>
          <p:nvPr/>
        </p:nvSpPr>
        <p:spPr>
          <a:xfrm>
            <a:off x="6824740" y="3071812"/>
            <a:ext cx="89397" cy="89298"/>
          </a:xfrm>
          <a:custGeom>
            <a:avLst/>
            <a:gdLst/>
            <a:ahLst/>
            <a:cxnLst/>
            <a:rect l="0" t="0" r="0" b="0"/>
            <a:pathLst>
              <a:path w="89397" h="89298">
                <a:moveTo>
                  <a:pt x="0" y="89297"/>
                </a:moveTo>
                <a:lnTo>
                  <a:pt x="4746" y="89297"/>
                </a:lnTo>
                <a:lnTo>
                  <a:pt x="6144" y="88305"/>
                </a:lnTo>
                <a:lnTo>
                  <a:pt x="7076" y="86651"/>
                </a:lnTo>
                <a:lnTo>
                  <a:pt x="7697" y="84556"/>
                </a:lnTo>
                <a:lnTo>
                  <a:pt x="9104" y="82168"/>
                </a:lnTo>
                <a:lnTo>
                  <a:pt x="11037" y="79584"/>
                </a:lnTo>
                <a:lnTo>
                  <a:pt x="13317" y="76868"/>
                </a:lnTo>
                <a:lnTo>
                  <a:pt x="15832" y="74066"/>
                </a:lnTo>
                <a:lnTo>
                  <a:pt x="21273" y="68306"/>
                </a:lnTo>
                <a:lnTo>
                  <a:pt x="24115" y="64389"/>
                </a:lnTo>
                <a:lnTo>
                  <a:pt x="27003" y="59793"/>
                </a:lnTo>
                <a:lnTo>
                  <a:pt x="29922" y="54745"/>
                </a:lnTo>
                <a:lnTo>
                  <a:pt x="32860" y="50387"/>
                </a:lnTo>
                <a:lnTo>
                  <a:pt x="35813" y="46490"/>
                </a:lnTo>
                <a:lnTo>
                  <a:pt x="38775" y="42899"/>
                </a:lnTo>
                <a:lnTo>
                  <a:pt x="42736" y="39514"/>
                </a:lnTo>
                <a:lnTo>
                  <a:pt x="47363" y="36264"/>
                </a:lnTo>
                <a:lnTo>
                  <a:pt x="52434" y="33106"/>
                </a:lnTo>
                <a:lnTo>
                  <a:pt x="56808" y="30008"/>
                </a:lnTo>
                <a:lnTo>
                  <a:pt x="60718" y="26951"/>
                </a:lnTo>
                <a:lnTo>
                  <a:pt x="64317" y="23920"/>
                </a:lnTo>
                <a:lnTo>
                  <a:pt x="67710" y="20908"/>
                </a:lnTo>
                <a:lnTo>
                  <a:pt x="74129" y="14915"/>
                </a:lnTo>
                <a:lnTo>
                  <a:pt x="77231" y="12920"/>
                </a:lnTo>
                <a:lnTo>
                  <a:pt x="80292" y="11590"/>
                </a:lnTo>
                <a:lnTo>
                  <a:pt x="83327" y="10703"/>
                </a:lnTo>
                <a:lnTo>
                  <a:pt x="85349" y="9119"/>
                </a:lnTo>
                <a:lnTo>
                  <a:pt x="86698" y="7072"/>
                </a:lnTo>
                <a:lnTo>
                  <a:pt x="89396" y="0"/>
                </a:lnTo>
              </a:path>
            </a:pathLst>
          </a:custGeom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SMARTInkAnnotation211"/>
          <p:cNvSpPr/>
          <p:nvPr/>
        </p:nvSpPr>
        <p:spPr>
          <a:xfrm>
            <a:off x="6833680" y="3080742"/>
            <a:ext cx="53637" cy="71438"/>
          </a:xfrm>
          <a:custGeom>
            <a:avLst/>
            <a:gdLst/>
            <a:ahLst/>
            <a:cxnLst/>
            <a:rect l="0" t="0" r="0" b="0"/>
            <a:pathLst>
              <a:path w="53637" h="71438">
                <a:moveTo>
                  <a:pt x="0" y="71437"/>
                </a:moveTo>
                <a:lnTo>
                  <a:pt x="0" y="66697"/>
                </a:lnTo>
                <a:lnTo>
                  <a:pt x="993" y="64308"/>
                </a:lnTo>
                <a:lnTo>
                  <a:pt x="2648" y="61724"/>
                </a:lnTo>
                <a:lnTo>
                  <a:pt x="7697" y="55187"/>
                </a:lnTo>
                <a:lnTo>
                  <a:pt x="9104" y="53658"/>
                </a:lnTo>
                <a:lnTo>
                  <a:pt x="15831" y="46766"/>
                </a:lnTo>
                <a:lnTo>
                  <a:pt x="21272" y="41290"/>
                </a:lnTo>
                <a:lnTo>
                  <a:pt x="24115" y="37449"/>
                </a:lnTo>
                <a:lnTo>
                  <a:pt x="27002" y="32903"/>
                </a:lnTo>
                <a:lnTo>
                  <a:pt x="29921" y="27889"/>
                </a:lnTo>
                <a:lnTo>
                  <a:pt x="32860" y="23553"/>
                </a:lnTo>
                <a:lnTo>
                  <a:pt x="35813" y="19671"/>
                </a:lnTo>
                <a:lnTo>
                  <a:pt x="38774" y="16090"/>
                </a:lnTo>
                <a:lnTo>
                  <a:pt x="40749" y="12711"/>
                </a:lnTo>
                <a:lnTo>
                  <a:pt x="42065" y="9466"/>
                </a:lnTo>
                <a:lnTo>
                  <a:pt x="42942" y="6311"/>
                </a:lnTo>
                <a:lnTo>
                  <a:pt x="44521" y="4207"/>
                </a:lnTo>
                <a:lnTo>
                  <a:pt x="46566" y="2804"/>
                </a:lnTo>
                <a:lnTo>
                  <a:pt x="53636" y="0"/>
                </a:lnTo>
              </a:path>
            </a:pathLst>
          </a:custGeom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SMARTInkAnnotation212"/>
          <p:cNvSpPr/>
          <p:nvPr/>
        </p:nvSpPr>
        <p:spPr>
          <a:xfrm>
            <a:off x="6842619" y="3098601"/>
            <a:ext cx="44698" cy="53579"/>
          </a:xfrm>
          <a:custGeom>
            <a:avLst/>
            <a:gdLst/>
            <a:ahLst/>
            <a:cxnLst/>
            <a:rect l="0" t="0" r="0" b="0"/>
            <a:pathLst>
              <a:path w="44698" h="53579">
                <a:moveTo>
                  <a:pt x="0" y="53578"/>
                </a:moveTo>
                <a:lnTo>
                  <a:pt x="4745" y="53578"/>
                </a:lnTo>
                <a:lnTo>
                  <a:pt x="6144" y="52586"/>
                </a:lnTo>
                <a:lnTo>
                  <a:pt x="7076" y="50932"/>
                </a:lnTo>
                <a:lnTo>
                  <a:pt x="7697" y="48838"/>
                </a:lnTo>
                <a:lnTo>
                  <a:pt x="8111" y="46449"/>
                </a:lnTo>
                <a:lnTo>
                  <a:pt x="8387" y="43865"/>
                </a:lnTo>
                <a:lnTo>
                  <a:pt x="8572" y="41149"/>
                </a:lnTo>
                <a:lnTo>
                  <a:pt x="9687" y="38347"/>
                </a:lnTo>
                <a:lnTo>
                  <a:pt x="11425" y="35487"/>
                </a:lnTo>
                <a:lnTo>
                  <a:pt x="13577" y="32587"/>
                </a:lnTo>
                <a:lnTo>
                  <a:pt x="16004" y="29662"/>
                </a:lnTo>
                <a:lnTo>
                  <a:pt x="18615" y="26721"/>
                </a:lnTo>
                <a:lnTo>
                  <a:pt x="24166" y="20805"/>
                </a:lnTo>
                <a:lnTo>
                  <a:pt x="44697" y="0"/>
                </a:lnTo>
              </a:path>
            </a:pathLst>
          </a:custGeom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SMARTInkAnnotation213"/>
          <p:cNvSpPr/>
          <p:nvPr/>
        </p:nvSpPr>
        <p:spPr>
          <a:xfrm>
            <a:off x="6798445" y="3098601"/>
            <a:ext cx="97812" cy="114581"/>
          </a:xfrm>
          <a:custGeom>
            <a:avLst/>
            <a:gdLst/>
            <a:ahLst/>
            <a:cxnLst/>
            <a:rect l="0" t="0" r="0" b="0"/>
            <a:pathLst>
              <a:path w="97812" h="114581">
                <a:moveTo>
                  <a:pt x="97811" y="8930"/>
                </a:moveTo>
                <a:lnTo>
                  <a:pt x="97811" y="13670"/>
                </a:lnTo>
                <a:lnTo>
                  <a:pt x="95824" y="16059"/>
                </a:lnTo>
                <a:lnTo>
                  <a:pt x="92514" y="18643"/>
                </a:lnTo>
                <a:lnTo>
                  <a:pt x="88319" y="21358"/>
                </a:lnTo>
                <a:lnTo>
                  <a:pt x="85523" y="24161"/>
                </a:lnTo>
                <a:lnTo>
                  <a:pt x="83660" y="27021"/>
                </a:lnTo>
                <a:lnTo>
                  <a:pt x="82417" y="29920"/>
                </a:lnTo>
                <a:lnTo>
                  <a:pt x="80595" y="32845"/>
                </a:lnTo>
                <a:lnTo>
                  <a:pt x="78388" y="35787"/>
                </a:lnTo>
                <a:lnTo>
                  <a:pt x="75922" y="38741"/>
                </a:lnTo>
                <a:lnTo>
                  <a:pt x="72292" y="42695"/>
                </a:lnTo>
                <a:lnTo>
                  <a:pt x="58686" y="56747"/>
                </a:lnTo>
                <a:lnTo>
                  <a:pt x="32356" y="83235"/>
                </a:lnTo>
                <a:lnTo>
                  <a:pt x="29342" y="87240"/>
                </a:lnTo>
                <a:lnTo>
                  <a:pt x="26340" y="91894"/>
                </a:lnTo>
                <a:lnTo>
                  <a:pt x="23345" y="96982"/>
                </a:lnTo>
                <a:lnTo>
                  <a:pt x="20355" y="100373"/>
                </a:lnTo>
                <a:lnTo>
                  <a:pt x="17369" y="102634"/>
                </a:lnTo>
                <a:lnTo>
                  <a:pt x="14385" y="104141"/>
                </a:lnTo>
                <a:lnTo>
                  <a:pt x="11402" y="106139"/>
                </a:lnTo>
                <a:lnTo>
                  <a:pt x="8420" y="108462"/>
                </a:lnTo>
                <a:lnTo>
                  <a:pt x="1243" y="114580"/>
                </a:lnTo>
                <a:lnTo>
                  <a:pt x="655" y="114090"/>
                </a:lnTo>
                <a:lnTo>
                  <a:pt x="262" y="112771"/>
                </a:lnTo>
                <a:lnTo>
                  <a:pt x="0" y="110899"/>
                </a:lnTo>
                <a:lnTo>
                  <a:pt x="819" y="108659"/>
                </a:lnTo>
                <a:lnTo>
                  <a:pt x="2359" y="106174"/>
                </a:lnTo>
                <a:lnTo>
                  <a:pt x="4378" y="103525"/>
                </a:lnTo>
                <a:lnTo>
                  <a:pt x="5724" y="100767"/>
                </a:lnTo>
                <a:lnTo>
                  <a:pt x="6621" y="97936"/>
                </a:lnTo>
                <a:lnTo>
                  <a:pt x="7220" y="95056"/>
                </a:lnTo>
                <a:lnTo>
                  <a:pt x="8611" y="92144"/>
                </a:lnTo>
                <a:lnTo>
                  <a:pt x="10533" y="89211"/>
                </a:lnTo>
                <a:lnTo>
                  <a:pt x="12807" y="86263"/>
                </a:lnTo>
                <a:lnTo>
                  <a:pt x="15317" y="82313"/>
                </a:lnTo>
                <a:lnTo>
                  <a:pt x="17983" y="77696"/>
                </a:lnTo>
                <a:lnTo>
                  <a:pt x="20754" y="72633"/>
                </a:lnTo>
                <a:lnTo>
                  <a:pt x="23594" y="68266"/>
                </a:lnTo>
                <a:lnTo>
                  <a:pt x="26481" y="64362"/>
                </a:lnTo>
                <a:lnTo>
                  <a:pt x="29399" y="60767"/>
                </a:lnTo>
                <a:lnTo>
                  <a:pt x="33331" y="57379"/>
                </a:lnTo>
                <a:lnTo>
                  <a:pt x="37939" y="54128"/>
                </a:lnTo>
                <a:lnTo>
                  <a:pt x="42997" y="50968"/>
                </a:lnTo>
                <a:lnTo>
                  <a:pt x="47362" y="47869"/>
                </a:lnTo>
                <a:lnTo>
                  <a:pt x="51267" y="44811"/>
                </a:lnTo>
                <a:lnTo>
                  <a:pt x="54862" y="41780"/>
                </a:lnTo>
                <a:lnTo>
                  <a:pt x="58252" y="38768"/>
                </a:lnTo>
                <a:lnTo>
                  <a:pt x="64667" y="32774"/>
                </a:lnTo>
                <a:lnTo>
                  <a:pt x="66776" y="29787"/>
                </a:lnTo>
                <a:lnTo>
                  <a:pt x="68181" y="26803"/>
                </a:lnTo>
                <a:lnTo>
                  <a:pt x="69118" y="23822"/>
                </a:lnTo>
                <a:lnTo>
                  <a:pt x="70737" y="20842"/>
                </a:lnTo>
                <a:lnTo>
                  <a:pt x="72808" y="17863"/>
                </a:lnTo>
                <a:lnTo>
                  <a:pt x="75183" y="14885"/>
                </a:lnTo>
                <a:lnTo>
                  <a:pt x="77760" y="12900"/>
                </a:lnTo>
                <a:lnTo>
                  <a:pt x="80470" y="11577"/>
                </a:lnTo>
                <a:lnTo>
                  <a:pt x="87212" y="9452"/>
                </a:lnTo>
                <a:lnTo>
                  <a:pt x="88758" y="9278"/>
                </a:lnTo>
                <a:lnTo>
                  <a:pt x="90782" y="9162"/>
                </a:lnTo>
                <a:lnTo>
                  <a:pt x="97399" y="8943"/>
                </a:lnTo>
                <a:lnTo>
                  <a:pt x="92943" y="8934"/>
                </a:lnTo>
                <a:lnTo>
                  <a:pt x="91586" y="9924"/>
                </a:lnTo>
                <a:lnTo>
                  <a:pt x="90681" y="11577"/>
                </a:lnTo>
                <a:lnTo>
                  <a:pt x="90078" y="13671"/>
                </a:lnTo>
                <a:lnTo>
                  <a:pt x="88683" y="16060"/>
                </a:lnTo>
                <a:lnTo>
                  <a:pt x="86758" y="18644"/>
                </a:lnTo>
                <a:lnTo>
                  <a:pt x="84482" y="21359"/>
                </a:lnTo>
                <a:lnTo>
                  <a:pt x="81973" y="24161"/>
                </a:lnTo>
                <a:lnTo>
                  <a:pt x="76535" y="29921"/>
                </a:lnTo>
                <a:lnTo>
                  <a:pt x="67889" y="38741"/>
                </a:lnTo>
                <a:lnTo>
                  <a:pt x="65943" y="41702"/>
                </a:lnTo>
                <a:lnTo>
                  <a:pt x="64647" y="44669"/>
                </a:lnTo>
                <a:lnTo>
                  <a:pt x="63782" y="47638"/>
                </a:lnTo>
                <a:lnTo>
                  <a:pt x="62212" y="49618"/>
                </a:lnTo>
                <a:lnTo>
                  <a:pt x="60172" y="50938"/>
                </a:lnTo>
                <a:lnTo>
                  <a:pt x="57820" y="51818"/>
                </a:lnTo>
                <a:lnTo>
                  <a:pt x="55258" y="53397"/>
                </a:lnTo>
                <a:lnTo>
                  <a:pt x="52556" y="55442"/>
                </a:lnTo>
                <a:lnTo>
                  <a:pt x="49762" y="57797"/>
                </a:lnTo>
                <a:lnTo>
                  <a:pt x="47900" y="60360"/>
                </a:lnTo>
                <a:lnTo>
                  <a:pt x="46658" y="63060"/>
                </a:lnTo>
                <a:lnTo>
                  <a:pt x="45831" y="65853"/>
                </a:lnTo>
                <a:lnTo>
                  <a:pt x="44285" y="67714"/>
                </a:lnTo>
                <a:lnTo>
                  <a:pt x="42261" y="68955"/>
                </a:lnTo>
                <a:lnTo>
                  <a:pt x="35356" y="71394"/>
                </a:lnTo>
                <a:lnTo>
                  <a:pt x="35289" y="68772"/>
                </a:lnTo>
                <a:lnTo>
                  <a:pt x="35271" y="66684"/>
                </a:lnTo>
                <a:lnTo>
                  <a:pt x="36252" y="64300"/>
                </a:lnTo>
                <a:lnTo>
                  <a:pt x="37900" y="61718"/>
                </a:lnTo>
                <a:lnTo>
                  <a:pt x="39991" y="59005"/>
                </a:lnTo>
                <a:lnTo>
                  <a:pt x="42379" y="56204"/>
                </a:lnTo>
                <a:lnTo>
                  <a:pt x="44964" y="53344"/>
                </a:lnTo>
                <a:lnTo>
                  <a:pt x="47680" y="50446"/>
                </a:lnTo>
                <a:lnTo>
                  <a:pt x="50485" y="46529"/>
                </a:lnTo>
                <a:lnTo>
                  <a:pt x="53347" y="41933"/>
                </a:lnTo>
                <a:lnTo>
                  <a:pt x="56249" y="36885"/>
                </a:lnTo>
                <a:lnTo>
                  <a:pt x="59177" y="32528"/>
                </a:lnTo>
                <a:lnTo>
                  <a:pt x="62123" y="28630"/>
                </a:lnTo>
                <a:lnTo>
                  <a:pt x="65079" y="25040"/>
                </a:lnTo>
                <a:lnTo>
                  <a:pt x="68043" y="21654"/>
                </a:lnTo>
                <a:lnTo>
                  <a:pt x="71013" y="18405"/>
                </a:lnTo>
                <a:lnTo>
                  <a:pt x="78170" y="10801"/>
                </a:lnTo>
                <a:lnTo>
                  <a:pt x="84155" y="4743"/>
                </a:lnTo>
                <a:lnTo>
                  <a:pt x="86720" y="3162"/>
                </a:lnTo>
                <a:lnTo>
                  <a:pt x="89424" y="2108"/>
                </a:lnTo>
                <a:lnTo>
                  <a:pt x="97811" y="0"/>
                </a:lnTo>
              </a:path>
            </a:pathLst>
          </a:custGeom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SMARTInkAnnotation214"/>
          <p:cNvSpPr/>
          <p:nvPr/>
        </p:nvSpPr>
        <p:spPr>
          <a:xfrm>
            <a:off x="6690659" y="3108927"/>
            <a:ext cx="178780" cy="123577"/>
          </a:xfrm>
          <a:custGeom>
            <a:avLst/>
            <a:gdLst/>
            <a:ahLst/>
            <a:cxnLst/>
            <a:rect l="0" t="0" r="0" b="0"/>
            <a:pathLst>
              <a:path w="178780" h="123577">
                <a:moveTo>
                  <a:pt x="178779" y="16463"/>
                </a:moveTo>
                <a:lnTo>
                  <a:pt x="163385" y="24151"/>
                </a:lnTo>
                <a:lnTo>
                  <a:pt x="161563" y="26550"/>
                </a:lnTo>
                <a:lnTo>
                  <a:pt x="159356" y="30133"/>
                </a:lnTo>
                <a:lnTo>
                  <a:pt x="156890" y="34506"/>
                </a:lnTo>
                <a:lnTo>
                  <a:pt x="154254" y="38413"/>
                </a:lnTo>
                <a:lnTo>
                  <a:pt x="151503" y="42010"/>
                </a:lnTo>
                <a:lnTo>
                  <a:pt x="148676" y="45401"/>
                </a:lnTo>
                <a:lnTo>
                  <a:pt x="145798" y="47661"/>
                </a:lnTo>
                <a:lnTo>
                  <a:pt x="142885" y="49168"/>
                </a:lnTo>
                <a:lnTo>
                  <a:pt x="139951" y="50173"/>
                </a:lnTo>
                <a:lnTo>
                  <a:pt x="137000" y="51834"/>
                </a:lnTo>
                <a:lnTo>
                  <a:pt x="134041" y="53934"/>
                </a:lnTo>
                <a:lnTo>
                  <a:pt x="131074" y="56327"/>
                </a:lnTo>
                <a:lnTo>
                  <a:pt x="128104" y="57922"/>
                </a:lnTo>
                <a:lnTo>
                  <a:pt x="125130" y="58985"/>
                </a:lnTo>
                <a:lnTo>
                  <a:pt x="122154" y="59694"/>
                </a:lnTo>
                <a:lnTo>
                  <a:pt x="119177" y="60166"/>
                </a:lnTo>
                <a:lnTo>
                  <a:pt x="116199" y="60481"/>
                </a:lnTo>
                <a:lnTo>
                  <a:pt x="107786" y="61075"/>
                </a:lnTo>
                <a:lnTo>
                  <a:pt x="107495" y="58449"/>
                </a:lnTo>
                <a:lnTo>
                  <a:pt x="107418" y="56360"/>
                </a:lnTo>
                <a:lnTo>
                  <a:pt x="108360" y="54967"/>
                </a:lnTo>
                <a:lnTo>
                  <a:pt x="109980" y="54039"/>
                </a:lnTo>
                <a:lnTo>
                  <a:pt x="112054" y="53420"/>
                </a:lnTo>
                <a:lnTo>
                  <a:pt x="117008" y="50086"/>
                </a:lnTo>
                <a:lnTo>
                  <a:pt x="119719" y="47808"/>
                </a:lnTo>
                <a:lnTo>
                  <a:pt x="122520" y="44305"/>
                </a:lnTo>
                <a:lnTo>
                  <a:pt x="125380" y="39985"/>
                </a:lnTo>
                <a:lnTo>
                  <a:pt x="128281" y="35121"/>
                </a:lnTo>
                <a:lnTo>
                  <a:pt x="131207" y="31878"/>
                </a:lnTo>
                <a:lnTo>
                  <a:pt x="134152" y="29716"/>
                </a:lnTo>
                <a:lnTo>
                  <a:pt x="137108" y="28275"/>
                </a:lnTo>
                <a:lnTo>
                  <a:pt x="140072" y="26322"/>
                </a:lnTo>
                <a:lnTo>
                  <a:pt x="143041" y="24028"/>
                </a:lnTo>
                <a:lnTo>
                  <a:pt x="146015" y="21506"/>
                </a:lnTo>
                <a:lnTo>
                  <a:pt x="147996" y="18833"/>
                </a:lnTo>
                <a:lnTo>
                  <a:pt x="149317" y="16058"/>
                </a:lnTo>
                <a:lnTo>
                  <a:pt x="150198" y="13217"/>
                </a:lnTo>
                <a:lnTo>
                  <a:pt x="151779" y="11322"/>
                </a:lnTo>
                <a:lnTo>
                  <a:pt x="153827" y="10059"/>
                </a:lnTo>
                <a:lnTo>
                  <a:pt x="160777" y="7577"/>
                </a:lnTo>
                <a:lnTo>
                  <a:pt x="160845" y="10198"/>
                </a:lnTo>
                <a:lnTo>
                  <a:pt x="160863" y="12287"/>
                </a:lnTo>
                <a:lnTo>
                  <a:pt x="159882" y="14671"/>
                </a:lnTo>
                <a:lnTo>
                  <a:pt x="158235" y="17253"/>
                </a:lnTo>
                <a:lnTo>
                  <a:pt x="156143" y="19966"/>
                </a:lnTo>
                <a:lnTo>
                  <a:pt x="153755" y="22767"/>
                </a:lnTo>
                <a:lnTo>
                  <a:pt x="151171" y="25627"/>
                </a:lnTo>
                <a:lnTo>
                  <a:pt x="148454" y="28525"/>
                </a:lnTo>
                <a:lnTo>
                  <a:pt x="145650" y="32442"/>
                </a:lnTo>
                <a:lnTo>
                  <a:pt x="142787" y="37038"/>
                </a:lnTo>
                <a:lnTo>
                  <a:pt x="139885" y="42086"/>
                </a:lnTo>
                <a:lnTo>
                  <a:pt x="135963" y="46443"/>
                </a:lnTo>
                <a:lnTo>
                  <a:pt x="131364" y="50341"/>
                </a:lnTo>
                <a:lnTo>
                  <a:pt x="126310" y="53931"/>
                </a:lnTo>
                <a:lnTo>
                  <a:pt x="120954" y="57316"/>
                </a:lnTo>
                <a:lnTo>
                  <a:pt x="115397" y="60566"/>
                </a:lnTo>
                <a:lnTo>
                  <a:pt x="109706" y="63724"/>
                </a:lnTo>
                <a:lnTo>
                  <a:pt x="104918" y="66822"/>
                </a:lnTo>
                <a:lnTo>
                  <a:pt x="100734" y="69880"/>
                </a:lnTo>
                <a:lnTo>
                  <a:pt x="96950" y="72910"/>
                </a:lnTo>
                <a:lnTo>
                  <a:pt x="93435" y="75922"/>
                </a:lnTo>
                <a:lnTo>
                  <a:pt x="90097" y="78923"/>
                </a:lnTo>
                <a:lnTo>
                  <a:pt x="86880" y="81915"/>
                </a:lnTo>
                <a:lnTo>
                  <a:pt x="83742" y="83910"/>
                </a:lnTo>
                <a:lnTo>
                  <a:pt x="80657" y="85241"/>
                </a:lnTo>
                <a:lnTo>
                  <a:pt x="77606" y="86127"/>
                </a:lnTo>
                <a:lnTo>
                  <a:pt x="74579" y="87711"/>
                </a:lnTo>
                <a:lnTo>
                  <a:pt x="71568" y="89758"/>
                </a:lnTo>
                <a:lnTo>
                  <a:pt x="63093" y="96416"/>
                </a:lnTo>
                <a:lnTo>
                  <a:pt x="62800" y="94000"/>
                </a:lnTo>
                <a:lnTo>
                  <a:pt x="62612" y="89105"/>
                </a:lnTo>
                <a:lnTo>
                  <a:pt x="65235" y="85790"/>
                </a:lnTo>
                <a:lnTo>
                  <a:pt x="67325" y="83517"/>
                </a:lnTo>
                <a:lnTo>
                  <a:pt x="68719" y="81010"/>
                </a:lnTo>
                <a:lnTo>
                  <a:pt x="69647" y="78346"/>
                </a:lnTo>
                <a:lnTo>
                  <a:pt x="70267" y="75578"/>
                </a:lnTo>
                <a:lnTo>
                  <a:pt x="71673" y="72740"/>
                </a:lnTo>
                <a:lnTo>
                  <a:pt x="73603" y="69856"/>
                </a:lnTo>
                <a:lnTo>
                  <a:pt x="75883" y="66941"/>
                </a:lnTo>
                <a:lnTo>
                  <a:pt x="79391" y="64006"/>
                </a:lnTo>
                <a:lnTo>
                  <a:pt x="83715" y="61057"/>
                </a:lnTo>
                <a:lnTo>
                  <a:pt x="88585" y="58098"/>
                </a:lnTo>
                <a:lnTo>
                  <a:pt x="92824" y="55134"/>
                </a:lnTo>
                <a:lnTo>
                  <a:pt x="96644" y="52165"/>
                </a:lnTo>
                <a:lnTo>
                  <a:pt x="100183" y="49194"/>
                </a:lnTo>
                <a:lnTo>
                  <a:pt x="103537" y="46221"/>
                </a:lnTo>
                <a:lnTo>
                  <a:pt x="109911" y="40272"/>
                </a:lnTo>
                <a:lnTo>
                  <a:pt x="112008" y="37297"/>
                </a:lnTo>
                <a:lnTo>
                  <a:pt x="113407" y="34321"/>
                </a:lnTo>
                <a:lnTo>
                  <a:pt x="114338" y="31345"/>
                </a:lnTo>
                <a:lnTo>
                  <a:pt x="115953" y="29361"/>
                </a:lnTo>
                <a:lnTo>
                  <a:pt x="118023" y="28038"/>
                </a:lnTo>
                <a:lnTo>
                  <a:pt x="125018" y="25438"/>
                </a:lnTo>
                <a:lnTo>
                  <a:pt x="120360" y="25406"/>
                </a:lnTo>
                <a:lnTo>
                  <a:pt x="117980" y="26394"/>
                </a:lnTo>
                <a:lnTo>
                  <a:pt x="112688" y="30137"/>
                </a:lnTo>
                <a:lnTo>
                  <a:pt x="109887" y="33517"/>
                </a:lnTo>
                <a:lnTo>
                  <a:pt x="107026" y="37754"/>
                </a:lnTo>
                <a:lnTo>
                  <a:pt x="104125" y="42563"/>
                </a:lnTo>
                <a:lnTo>
                  <a:pt x="101198" y="46762"/>
                </a:lnTo>
                <a:lnTo>
                  <a:pt x="98253" y="50553"/>
                </a:lnTo>
                <a:lnTo>
                  <a:pt x="95297" y="54072"/>
                </a:lnTo>
                <a:lnTo>
                  <a:pt x="92333" y="57411"/>
                </a:lnTo>
                <a:lnTo>
                  <a:pt x="86390" y="63766"/>
                </a:lnTo>
                <a:lnTo>
                  <a:pt x="83415" y="65858"/>
                </a:lnTo>
                <a:lnTo>
                  <a:pt x="80438" y="67252"/>
                </a:lnTo>
                <a:lnTo>
                  <a:pt x="77461" y="68182"/>
                </a:lnTo>
                <a:lnTo>
                  <a:pt x="74482" y="69794"/>
                </a:lnTo>
                <a:lnTo>
                  <a:pt x="71503" y="71861"/>
                </a:lnTo>
                <a:lnTo>
                  <a:pt x="68524" y="74231"/>
                </a:lnTo>
                <a:lnTo>
                  <a:pt x="65545" y="75811"/>
                </a:lnTo>
                <a:lnTo>
                  <a:pt x="62565" y="76864"/>
                </a:lnTo>
                <a:lnTo>
                  <a:pt x="53782" y="78934"/>
                </a:lnTo>
                <a:lnTo>
                  <a:pt x="56343" y="76309"/>
                </a:lnTo>
                <a:lnTo>
                  <a:pt x="58418" y="74220"/>
                </a:lnTo>
                <a:lnTo>
                  <a:pt x="59801" y="71835"/>
                </a:lnTo>
                <a:lnTo>
                  <a:pt x="60722" y="69253"/>
                </a:lnTo>
                <a:lnTo>
                  <a:pt x="61337" y="66539"/>
                </a:lnTo>
                <a:lnTo>
                  <a:pt x="62740" y="63738"/>
                </a:lnTo>
                <a:lnTo>
                  <a:pt x="64668" y="60878"/>
                </a:lnTo>
                <a:lnTo>
                  <a:pt x="66947" y="57979"/>
                </a:lnTo>
                <a:lnTo>
                  <a:pt x="69460" y="55054"/>
                </a:lnTo>
                <a:lnTo>
                  <a:pt x="72128" y="52112"/>
                </a:lnTo>
                <a:lnTo>
                  <a:pt x="77741" y="46198"/>
                </a:lnTo>
                <a:lnTo>
                  <a:pt x="110246" y="13486"/>
                </a:lnTo>
                <a:lnTo>
                  <a:pt x="113225" y="11502"/>
                </a:lnTo>
                <a:lnTo>
                  <a:pt x="116204" y="10179"/>
                </a:lnTo>
                <a:lnTo>
                  <a:pt x="119183" y="9297"/>
                </a:lnTo>
                <a:lnTo>
                  <a:pt x="121169" y="7717"/>
                </a:lnTo>
                <a:lnTo>
                  <a:pt x="122494" y="5671"/>
                </a:lnTo>
                <a:lnTo>
                  <a:pt x="124618" y="0"/>
                </a:lnTo>
                <a:lnTo>
                  <a:pt x="124793" y="527"/>
                </a:lnTo>
                <a:lnTo>
                  <a:pt x="124986" y="3758"/>
                </a:lnTo>
                <a:lnTo>
                  <a:pt x="125096" y="6415"/>
                </a:lnTo>
                <a:lnTo>
                  <a:pt x="122473" y="9682"/>
                </a:lnTo>
                <a:lnTo>
                  <a:pt x="120383" y="11942"/>
                </a:lnTo>
                <a:lnTo>
                  <a:pt x="112695" y="19864"/>
                </a:lnTo>
                <a:lnTo>
                  <a:pt x="104127" y="28495"/>
                </a:lnTo>
                <a:lnTo>
                  <a:pt x="101200" y="32422"/>
                </a:lnTo>
                <a:lnTo>
                  <a:pt x="98254" y="37024"/>
                </a:lnTo>
                <a:lnTo>
                  <a:pt x="95298" y="42077"/>
                </a:lnTo>
                <a:lnTo>
                  <a:pt x="92333" y="46437"/>
                </a:lnTo>
                <a:lnTo>
                  <a:pt x="89364" y="50336"/>
                </a:lnTo>
                <a:lnTo>
                  <a:pt x="86390" y="53928"/>
                </a:lnTo>
                <a:lnTo>
                  <a:pt x="83415" y="57315"/>
                </a:lnTo>
                <a:lnTo>
                  <a:pt x="80439" y="60565"/>
                </a:lnTo>
                <a:lnTo>
                  <a:pt x="74483" y="66822"/>
                </a:lnTo>
                <a:lnTo>
                  <a:pt x="68524" y="72910"/>
                </a:lnTo>
                <a:lnTo>
                  <a:pt x="65545" y="74930"/>
                </a:lnTo>
                <a:lnTo>
                  <a:pt x="62565" y="76277"/>
                </a:lnTo>
                <a:lnTo>
                  <a:pt x="59586" y="77175"/>
                </a:lnTo>
                <a:lnTo>
                  <a:pt x="56605" y="78766"/>
                </a:lnTo>
                <a:lnTo>
                  <a:pt x="53627" y="80819"/>
                </a:lnTo>
                <a:lnTo>
                  <a:pt x="45210" y="87486"/>
                </a:lnTo>
                <a:lnTo>
                  <a:pt x="44919" y="85070"/>
                </a:lnTo>
                <a:lnTo>
                  <a:pt x="44842" y="83037"/>
                </a:lnTo>
                <a:lnTo>
                  <a:pt x="45784" y="80689"/>
                </a:lnTo>
                <a:lnTo>
                  <a:pt x="47404" y="78132"/>
                </a:lnTo>
                <a:lnTo>
                  <a:pt x="49479" y="75435"/>
                </a:lnTo>
                <a:lnTo>
                  <a:pt x="50861" y="72645"/>
                </a:lnTo>
                <a:lnTo>
                  <a:pt x="51782" y="69793"/>
                </a:lnTo>
                <a:lnTo>
                  <a:pt x="52397" y="66899"/>
                </a:lnTo>
                <a:lnTo>
                  <a:pt x="53800" y="63977"/>
                </a:lnTo>
                <a:lnTo>
                  <a:pt x="55729" y="61038"/>
                </a:lnTo>
                <a:lnTo>
                  <a:pt x="58008" y="58086"/>
                </a:lnTo>
                <a:lnTo>
                  <a:pt x="60520" y="55126"/>
                </a:lnTo>
                <a:lnTo>
                  <a:pt x="63188" y="52160"/>
                </a:lnTo>
                <a:lnTo>
                  <a:pt x="68802" y="46219"/>
                </a:lnTo>
                <a:lnTo>
                  <a:pt x="83460" y="31345"/>
                </a:lnTo>
                <a:lnTo>
                  <a:pt x="86428" y="29361"/>
                </a:lnTo>
                <a:lnTo>
                  <a:pt x="89400" y="28038"/>
                </a:lnTo>
                <a:lnTo>
                  <a:pt x="98278" y="25406"/>
                </a:lnTo>
                <a:lnTo>
                  <a:pt x="85877" y="37823"/>
                </a:lnTo>
                <a:lnTo>
                  <a:pt x="83073" y="41617"/>
                </a:lnTo>
                <a:lnTo>
                  <a:pt x="80210" y="46131"/>
                </a:lnTo>
                <a:lnTo>
                  <a:pt x="77308" y="51124"/>
                </a:lnTo>
                <a:lnTo>
                  <a:pt x="73387" y="55446"/>
                </a:lnTo>
                <a:lnTo>
                  <a:pt x="68788" y="59319"/>
                </a:lnTo>
                <a:lnTo>
                  <a:pt x="63734" y="62893"/>
                </a:lnTo>
                <a:lnTo>
                  <a:pt x="59371" y="67260"/>
                </a:lnTo>
                <a:lnTo>
                  <a:pt x="55470" y="72156"/>
                </a:lnTo>
                <a:lnTo>
                  <a:pt x="51875" y="77404"/>
                </a:lnTo>
                <a:lnTo>
                  <a:pt x="48486" y="81895"/>
                </a:lnTo>
                <a:lnTo>
                  <a:pt x="45233" y="85881"/>
                </a:lnTo>
                <a:lnTo>
                  <a:pt x="42071" y="89531"/>
                </a:lnTo>
                <a:lnTo>
                  <a:pt x="37977" y="92956"/>
                </a:lnTo>
                <a:lnTo>
                  <a:pt x="33260" y="96232"/>
                </a:lnTo>
                <a:lnTo>
                  <a:pt x="28130" y="99408"/>
                </a:lnTo>
                <a:lnTo>
                  <a:pt x="23716" y="102518"/>
                </a:lnTo>
                <a:lnTo>
                  <a:pt x="19781" y="105583"/>
                </a:lnTo>
                <a:lnTo>
                  <a:pt x="11072" y="112891"/>
                </a:lnTo>
                <a:lnTo>
                  <a:pt x="9364" y="113490"/>
                </a:lnTo>
                <a:lnTo>
                  <a:pt x="4819" y="114157"/>
                </a:lnTo>
                <a:lnTo>
                  <a:pt x="0" y="114689"/>
                </a:lnTo>
                <a:lnTo>
                  <a:pt x="4738" y="109949"/>
                </a:lnTo>
                <a:lnTo>
                  <a:pt x="6136" y="107560"/>
                </a:lnTo>
                <a:lnTo>
                  <a:pt x="7067" y="104976"/>
                </a:lnTo>
                <a:lnTo>
                  <a:pt x="7687" y="102260"/>
                </a:lnTo>
                <a:lnTo>
                  <a:pt x="9094" y="99458"/>
                </a:lnTo>
                <a:lnTo>
                  <a:pt x="11026" y="96598"/>
                </a:lnTo>
                <a:lnTo>
                  <a:pt x="13307" y="93699"/>
                </a:lnTo>
                <a:lnTo>
                  <a:pt x="16813" y="90774"/>
                </a:lnTo>
                <a:lnTo>
                  <a:pt x="21139" y="87832"/>
                </a:lnTo>
                <a:lnTo>
                  <a:pt x="26009" y="84878"/>
                </a:lnTo>
                <a:lnTo>
                  <a:pt x="30248" y="81917"/>
                </a:lnTo>
                <a:lnTo>
                  <a:pt x="34068" y="78951"/>
                </a:lnTo>
                <a:lnTo>
                  <a:pt x="37607" y="75981"/>
                </a:lnTo>
                <a:lnTo>
                  <a:pt x="40961" y="74001"/>
                </a:lnTo>
                <a:lnTo>
                  <a:pt x="44189" y="72681"/>
                </a:lnTo>
                <a:lnTo>
                  <a:pt x="47335" y="71801"/>
                </a:lnTo>
                <a:lnTo>
                  <a:pt x="50425" y="70222"/>
                </a:lnTo>
                <a:lnTo>
                  <a:pt x="53479" y="68177"/>
                </a:lnTo>
                <a:lnTo>
                  <a:pt x="60771" y="62507"/>
                </a:lnTo>
                <a:lnTo>
                  <a:pt x="64417" y="61732"/>
                </a:lnTo>
                <a:lnTo>
                  <a:pt x="71091" y="61148"/>
                </a:lnTo>
                <a:lnTo>
                  <a:pt x="68672" y="63773"/>
                </a:lnTo>
                <a:lnTo>
                  <a:pt x="66637" y="65863"/>
                </a:lnTo>
                <a:lnTo>
                  <a:pt x="65279" y="68248"/>
                </a:lnTo>
                <a:lnTo>
                  <a:pt x="64375" y="70830"/>
                </a:lnTo>
                <a:lnTo>
                  <a:pt x="63772" y="73544"/>
                </a:lnTo>
                <a:lnTo>
                  <a:pt x="62377" y="75353"/>
                </a:lnTo>
                <a:lnTo>
                  <a:pt x="60453" y="76558"/>
                </a:lnTo>
                <a:lnTo>
                  <a:pt x="58177" y="77363"/>
                </a:lnTo>
                <a:lnTo>
                  <a:pt x="53000" y="80902"/>
                </a:lnTo>
                <a:lnTo>
                  <a:pt x="50229" y="83235"/>
                </a:lnTo>
                <a:lnTo>
                  <a:pt x="47388" y="85782"/>
                </a:lnTo>
                <a:lnTo>
                  <a:pt x="41583" y="91258"/>
                </a:lnTo>
                <a:lnTo>
                  <a:pt x="32731" y="99920"/>
                </a:lnTo>
                <a:lnTo>
                  <a:pt x="29764" y="101867"/>
                </a:lnTo>
                <a:lnTo>
                  <a:pt x="26792" y="103165"/>
                </a:lnTo>
                <a:lnTo>
                  <a:pt x="23817" y="104029"/>
                </a:lnTo>
                <a:lnTo>
                  <a:pt x="20841" y="105599"/>
                </a:lnTo>
                <a:lnTo>
                  <a:pt x="17864" y="107637"/>
                </a:lnTo>
                <a:lnTo>
                  <a:pt x="14885" y="109988"/>
                </a:lnTo>
                <a:lnTo>
                  <a:pt x="12900" y="112547"/>
                </a:lnTo>
                <a:lnTo>
                  <a:pt x="11576" y="115246"/>
                </a:lnTo>
                <a:lnTo>
                  <a:pt x="10693" y="118037"/>
                </a:lnTo>
                <a:lnTo>
                  <a:pt x="9112" y="119898"/>
                </a:lnTo>
                <a:lnTo>
                  <a:pt x="7064" y="121138"/>
                </a:lnTo>
                <a:lnTo>
                  <a:pt x="113" y="123576"/>
                </a:lnTo>
                <a:lnTo>
                  <a:pt x="44" y="120954"/>
                </a:lnTo>
                <a:lnTo>
                  <a:pt x="26" y="118866"/>
                </a:lnTo>
                <a:lnTo>
                  <a:pt x="1007" y="116482"/>
                </a:lnTo>
                <a:lnTo>
                  <a:pt x="2654" y="113900"/>
                </a:lnTo>
                <a:lnTo>
                  <a:pt x="4747" y="111186"/>
                </a:lnTo>
                <a:lnTo>
                  <a:pt x="6140" y="108386"/>
                </a:lnTo>
                <a:lnTo>
                  <a:pt x="7070" y="105526"/>
                </a:lnTo>
                <a:lnTo>
                  <a:pt x="7690" y="102627"/>
                </a:lnTo>
                <a:lnTo>
                  <a:pt x="9096" y="100695"/>
                </a:lnTo>
                <a:lnTo>
                  <a:pt x="11027" y="99407"/>
                </a:lnTo>
                <a:lnTo>
                  <a:pt x="17868" y="96830"/>
                </a:lnTo>
              </a:path>
            </a:pathLst>
          </a:custGeom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SMARTInkAnnotation215"/>
          <p:cNvSpPr/>
          <p:nvPr/>
        </p:nvSpPr>
        <p:spPr>
          <a:xfrm>
            <a:off x="6806862" y="2946796"/>
            <a:ext cx="214547" cy="223243"/>
          </a:xfrm>
          <a:custGeom>
            <a:avLst/>
            <a:gdLst/>
            <a:ahLst/>
            <a:cxnLst/>
            <a:rect l="0" t="0" r="0" b="0"/>
            <a:pathLst>
              <a:path w="214547" h="223243">
                <a:moveTo>
                  <a:pt x="0" y="223242"/>
                </a:moveTo>
                <a:lnTo>
                  <a:pt x="0" y="215554"/>
                </a:lnTo>
                <a:lnTo>
                  <a:pt x="992" y="215140"/>
                </a:lnTo>
                <a:lnTo>
                  <a:pt x="4745" y="214680"/>
                </a:lnTo>
                <a:lnTo>
                  <a:pt x="6143" y="213566"/>
                </a:lnTo>
                <a:lnTo>
                  <a:pt x="7075" y="211830"/>
                </a:lnTo>
                <a:lnTo>
                  <a:pt x="7697" y="209681"/>
                </a:lnTo>
                <a:lnTo>
                  <a:pt x="9104" y="208249"/>
                </a:lnTo>
                <a:lnTo>
                  <a:pt x="11036" y="207293"/>
                </a:lnTo>
                <a:lnTo>
                  <a:pt x="13317" y="206657"/>
                </a:lnTo>
                <a:lnTo>
                  <a:pt x="18500" y="203303"/>
                </a:lnTo>
                <a:lnTo>
                  <a:pt x="24114" y="198506"/>
                </a:lnTo>
                <a:lnTo>
                  <a:pt x="29921" y="193066"/>
                </a:lnTo>
                <a:lnTo>
                  <a:pt x="32860" y="191219"/>
                </a:lnTo>
                <a:lnTo>
                  <a:pt x="38774" y="189166"/>
                </a:lnTo>
                <a:lnTo>
                  <a:pt x="40748" y="187626"/>
                </a:lnTo>
                <a:lnTo>
                  <a:pt x="42064" y="185608"/>
                </a:lnTo>
                <a:lnTo>
                  <a:pt x="42942" y="183270"/>
                </a:lnTo>
                <a:lnTo>
                  <a:pt x="46566" y="178026"/>
                </a:lnTo>
                <a:lnTo>
                  <a:pt x="48923" y="175239"/>
                </a:lnTo>
                <a:lnTo>
                  <a:pt x="51487" y="173381"/>
                </a:lnTo>
                <a:lnTo>
                  <a:pt x="56985" y="171316"/>
                </a:lnTo>
                <a:lnTo>
                  <a:pt x="62739" y="167753"/>
                </a:lnTo>
                <a:lnTo>
                  <a:pt x="65665" y="165413"/>
                </a:lnTo>
                <a:lnTo>
                  <a:pt x="67615" y="162862"/>
                </a:lnTo>
                <a:lnTo>
                  <a:pt x="68915" y="160168"/>
                </a:lnTo>
                <a:lnTo>
                  <a:pt x="69781" y="157380"/>
                </a:lnTo>
                <a:lnTo>
                  <a:pt x="71353" y="155522"/>
                </a:lnTo>
                <a:lnTo>
                  <a:pt x="73394" y="154283"/>
                </a:lnTo>
                <a:lnTo>
                  <a:pt x="75747" y="153457"/>
                </a:lnTo>
                <a:lnTo>
                  <a:pt x="81012" y="149893"/>
                </a:lnTo>
                <a:lnTo>
                  <a:pt x="86662" y="145002"/>
                </a:lnTo>
                <a:lnTo>
                  <a:pt x="92484" y="139521"/>
                </a:lnTo>
                <a:lnTo>
                  <a:pt x="101346" y="130857"/>
                </a:lnTo>
                <a:lnTo>
                  <a:pt x="104315" y="128910"/>
                </a:lnTo>
                <a:lnTo>
                  <a:pt x="110263" y="126747"/>
                </a:lnTo>
                <a:lnTo>
                  <a:pt x="112245" y="125177"/>
                </a:lnTo>
                <a:lnTo>
                  <a:pt x="113568" y="123139"/>
                </a:lnTo>
                <a:lnTo>
                  <a:pt x="114450" y="120789"/>
                </a:lnTo>
                <a:lnTo>
                  <a:pt x="118078" y="115530"/>
                </a:lnTo>
                <a:lnTo>
                  <a:pt x="123001" y="109886"/>
                </a:lnTo>
                <a:lnTo>
                  <a:pt x="132435" y="99958"/>
                </a:lnTo>
                <a:lnTo>
                  <a:pt x="146388" y="85950"/>
                </a:lnTo>
                <a:lnTo>
                  <a:pt x="148249" y="83097"/>
                </a:lnTo>
                <a:lnTo>
                  <a:pt x="150317" y="77281"/>
                </a:lnTo>
                <a:lnTo>
                  <a:pt x="153885" y="71389"/>
                </a:lnTo>
                <a:lnTo>
                  <a:pt x="158781" y="65463"/>
                </a:lnTo>
                <a:lnTo>
                  <a:pt x="164268" y="59522"/>
                </a:lnTo>
                <a:lnTo>
                  <a:pt x="167121" y="57541"/>
                </a:lnTo>
                <a:lnTo>
                  <a:pt x="172940" y="55339"/>
                </a:lnTo>
                <a:lnTo>
                  <a:pt x="174890" y="53760"/>
                </a:lnTo>
                <a:lnTo>
                  <a:pt x="176190" y="51715"/>
                </a:lnTo>
                <a:lnTo>
                  <a:pt x="177056" y="49360"/>
                </a:lnTo>
                <a:lnTo>
                  <a:pt x="180667" y="44097"/>
                </a:lnTo>
                <a:lnTo>
                  <a:pt x="185583" y="38450"/>
                </a:lnTo>
                <a:lnTo>
                  <a:pt x="195011" y="28521"/>
                </a:lnTo>
                <a:lnTo>
                  <a:pt x="200923" y="22562"/>
                </a:lnTo>
                <a:lnTo>
                  <a:pt x="202484" y="20002"/>
                </a:lnTo>
                <a:lnTo>
                  <a:pt x="204219" y="14512"/>
                </a:lnTo>
                <a:lnTo>
                  <a:pt x="205675" y="12652"/>
                </a:lnTo>
                <a:lnTo>
                  <a:pt x="207639" y="11411"/>
                </a:lnTo>
                <a:lnTo>
                  <a:pt x="209942" y="10584"/>
                </a:lnTo>
                <a:lnTo>
                  <a:pt x="211477" y="9041"/>
                </a:lnTo>
                <a:lnTo>
                  <a:pt x="212500" y="7019"/>
                </a:lnTo>
                <a:lnTo>
                  <a:pt x="214546" y="0"/>
                </a:lnTo>
              </a:path>
            </a:pathLst>
          </a:custGeom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SMARTInkAnnotation216"/>
          <p:cNvSpPr/>
          <p:nvPr/>
        </p:nvSpPr>
        <p:spPr>
          <a:xfrm>
            <a:off x="6413526" y="3214687"/>
            <a:ext cx="375458" cy="187523"/>
          </a:xfrm>
          <a:custGeom>
            <a:avLst/>
            <a:gdLst/>
            <a:ahLst/>
            <a:cxnLst/>
            <a:rect l="0" t="0" r="0" b="0"/>
            <a:pathLst>
              <a:path w="375458" h="187523">
                <a:moveTo>
                  <a:pt x="375457" y="0"/>
                </a:moveTo>
                <a:lnTo>
                  <a:pt x="367760" y="7688"/>
                </a:lnTo>
                <a:lnTo>
                  <a:pt x="364420" y="8378"/>
                </a:lnTo>
                <a:lnTo>
                  <a:pt x="358929" y="8821"/>
                </a:lnTo>
                <a:lnTo>
                  <a:pt x="358478" y="9849"/>
                </a:lnTo>
                <a:lnTo>
                  <a:pt x="357844" y="15045"/>
                </a:lnTo>
                <a:lnTo>
                  <a:pt x="357613" y="17489"/>
                </a:lnTo>
                <a:lnTo>
                  <a:pt x="349007" y="17849"/>
                </a:lnTo>
                <a:lnTo>
                  <a:pt x="344002" y="22597"/>
                </a:lnTo>
                <a:lnTo>
                  <a:pt x="340076" y="26421"/>
                </a:lnTo>
                <a:lnTo>
                  <a:pt x="332035" y="26757"/>
                </a:lnTo>
                <a:lnTo>
                  <a:pt x="331610" y="27760"/>
                </a:lnTo>
                <a:lnTo>
                  <a:pt x="331138" y="31520"/>
                </a:lnTo>
                <a:lnTo>
                  <a:pt x="330018" y="32919"/>
                </a:lnTo>
                <a:lnTo>
                  <a:pt x="328278" y="33853"/>
                </a:lnTo>
                <a:lnTo>
                  <a:pt x="321931" y="35686"/>
                </a:lnTo>
                <a:lnTo>
                  <a:pt x="314133" y="43404"/>
                </a:lnTo>
                <a:lnTo>
                  <a:pt x="310788" y="44095"/>
                </a:lnTo>
                <a:lnTo>
                  <a:pt x="299314" y="44639"/>
                </a:lnTo>
                <a:lnTo>
                  <a:pt x="297876" y="45634"/>
                </a:lnTo>
                <a:lnTo>
                  <a:pt x="296918" y="47290"/>
                </a:lnTo>
                <a:lnTo>
                  <a:pt x="295379" y="52336"/>
                </a:lnTo>
                <a:lnTo>
                  <a:pt x="294260" y="52750"/>
                </a:lnTo>
                <a:lnTo>
                  <a:pt x="286440" y="53546"/>
                </a:lnTo>
                <a:lnTo>
                  <a:pt x="277501" y="53577"/>
                </a:lnTo>
                <a:lnTo>
                  <a:pt x="272489" y="58318"/>
                </a:lnTo>
                <a:lnTo>
                  <a:pt x="268561" y="62140"/>
                </a:lnTo>
                <a:lnTo>
                  <a:pt x="257162" y="62493"/>
                </a:lnTo>
                <a:lnTo>
                  <a:pt x="254876" y="62498"/>
                </a:lnTo>
                <a:lnTo>
                  <a:pt x="253352" y="63494"/>
                </a:lnTo>
                <a:lnTo>
                  <a:pt x="252336" y="65149"/>
                </a:lnTo>
                <a:lnTo>
                  <a:pt x="250705" y="70195"/>
                </a:lnTo>
                <a:lnTo>
                  <a:pt x="249578" y="70609"/>
                </a:lnTo>
                <a:lnTo>
                  <a:pt x="241743" y="71405"/>
                </a:lnTo>
                <a:lnTo>
                  <a:pt x="236731" y="71428"/>
                </a:lnTo>
                <a:lnTo>
                  <a:pt x="235296" y="72423"/>
                </a:lnTo>
                <a:lnTo>
                  <a:pt x="234339" y="74079"/>
                </a:lnTo>
                <a:lnTo>
                  <a:pt x="233701" y="76175"/>
                </a:lnTo>
                <a:lnTo>
                  <a:pt x="232283" y="77572"/>
                </a:lnTo>
                <a:lnTo>
                  <a:pt x="230344" y="78504"/>
                </a:lnTo>
                <a:lnTo>
                  <a:pt x="224841" y="79999"/>
                </a:lnTo>
                <a:lnTo>
                  <a:pt x="215908" y="80335"/>
                </a:lnTo>
                <a:lnTo>
                  <a:pt x="215454" y="81338"/>
                </a:lnTo>
                <a:lnTo>
                  <a:pt x="214950" y="85098"/>
                </a:lnTo>
                <a:lnTo>
                  <a:pt x="213822" y="86497"/>
                </a:lnTo>
                <a:lnTo>
                  <a:pt x="212077" y="87431"/>
                </a:lnTo>
                <a:lnTo>
                  <a:pt x="205986" y="89188"/>
                </a:lnTo>
                <a:lnTo>
                  <a:pt x="197046" y="89294"/>
                </a:lnTo>
                <a:lnTo>
                  <a:pt x="192035" y="94037"/>
                </a:lnTo>
                <a:lnTo>
                  <a:pt x="189004" y="96985"/>
                </a:lnTo>
                <a:lnTo>
                  <a:pt x="185647" y="97675"/>
                </a:lnTo>
                <a:lnTo>
                  <a:pt x="174444" y="98194"/>
                </a:lnTo>
                <a:lnTo>
                  <a:pt x="172913" y="99197"/>
                </a:lnTo>
                <a:lnTo>
                  <a:pt x="171891" y="100858"/>
                </a:lnTo>
                <a:lnTo>
                  <a:pt x="171210" y="102957"/>
                </a:lnTo>
                <a:lnTo>
                  <a:pt x="169764" y="104357"/>
                </a:lnTo>
                <a:lnTo>
                  <a:pt x="167805" y="105290"/>
                </a:lnTo>
                <a:lnTo>
                  <a:pt x="161313" y="107047"/>
                </a:lnTo>
                <a:lnTo>
                  <a:pt x="153249" y="107147"/>
                </a:lnTo>
                <a:lnTo>
                  <a:pt x="147603" y="111894"/>
                </a:lnTo>
                <a:lnTo>
                  <a:pt x="144386" y="114844"/>
                </a:lnTo>
                <a:lnTo>
                  <a:pt x="140984" y="115534"/>
                </a:lnTo>
                <a:lnTo>
                  <a:pt x="135453" y="115977"/>
                </a:lnTo>
                <a:lnTo>
                  <a:pt x="129749" y="120794"/>
                </a:lnTo>
                <a:lnTo>
                  <a:pt x="126515" y="123765"/>
                </a:lnTo>
                <a:lnTo>
                  <a:pt x="123109" y="124459"/>
                </a:lnTo>
                <a:lnTo>
                  <a:pt x="117575" y="124906"/>
                </a:lnTo>
                <a:lnTo>
                  <a:pt x="111871" y="129723"/>
                </a:lnTo>
                <a:lnTo>
                  <a:pt x="108635" y="132694"/>
                </a:lnTo>
                <a:lnTo>
                  <a:pt x="105230" y="133390"/>
                </a:lnTo>
                <a:lnTo>
                  <a:pt x="98737" y="133913"/>
                </a:lnTo>
                <a:lnTo>
                  <a:pt x="93707" y="138676"/>
                </a:lnTo>
                <a:lnTo>
                  <a:pt x="90673" y="141631"/>
                </a:lnTo>
                <a:lnTo>
                  <a:pt x="87314" y="142322"/>
                </a:lnTo>
                <a:lnTo>
                  <a:pt x="80856" y="142842"/>
                </a:lnTo>
                <a:lnTo>
                  <a:pt x="75828" y="147606"/>
                </a:lnTo>
                <a:lnTo>
                  <a:pt x="71894" y="151436"/>
                </a:lnTo>
                <a:lnTo>
                  <a:pt x="63852" y="151772"/>
                </a:lnTo>
                <a:lnTo>
                  <a:pt x="63427" y="152775"/>
                </a:lnTo>
                <a:lnTo>
                  <a:pt x="62954" y="156535"/>
                </a:lnTo>
                <a:lnTo>
                  <a:pt x="61834" y="157935"/>
                </a:lnTo>
                <a:lnTo>
                  <a:pt x="60095" y="158868"/>
                </a:lnTo>
                <a:lnTo>
                  <a:pt x="54912" y="160365"/>
                </a:lnTo>
                <a:lnTo>
                  <a:pt x="43971" y="160728"/>
                </a:lnTo>
                <a:lnTo>
                  <a:pt x="37036" y="160733"/>
                </a:lnTo>
                <a:lnTo>
                  <a:pt x="36609" y="161726"/>
                </a:lnTo>
                <a:lnTo>
                  <a:pt x="36010" y="166871"/>
                </a:lnTo>
                <a:lnTo>
                  <a:pt x="35870" y="168423"/>
                </a:lnTo>
                <a:lnTo>
                  <a:pt x="34839" y="168836"/>
                </a:lnTo>
                <a:lnTo>
                  <a:pt x="27189" y="169632"/>
                </a:lnTo>
                <a:lnTo>
                  <a:pt x="22183" y="174395"/>
                </a:lnTo>
                <a:lnTo>
                  <a:pt x="17991" y="178484"/>
                </a:lnTo>
                <a:lnTo>
                  <a:pt x="6339" y="178593"/>
                </a:lnTo>
                <a:lnTo>
                  <a:pt x="1252" y="178594"/>
                </a:lnTo>
                <a:lnTo>
                  <a:pt x="835" y="179586"/>
                </a:lnTo>
                <a:lnTo>
                  <a:pt x="247" y="184731"/>
                </a:lnTo>
                <a:lnTo>
                  <a:pt x="0" y="187522"/>
                </a:lnTo>
                <a:lnTo>
                  <a:pt x="0" y="178961"/>
                </a:lnTo>
                <a:lnTo>
                  <a:pt x="8939" y="178594"/>
                </a:lnTo>
              </a:path>
            </a:pathLst>
          </a:custGeom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SMARTInkAnnotation217"/>
          <p:cNvSpPr/>
          <p:nvPr/>
        </p:nvSpPr>
        <p:spPr>
          <a:xfrm>
            <a:off x="6788983" y="2875359"/>
            <a:ext cx="286060" cy="312540"/>
          </a:xfrm>
          <a:custGeom>
            <a:avLst/>
            <a:gdLst/>
            <a:ahLst/>
            <a:cxnLst/>
            <a:rect l="0" t="0" r="0" b="0"/>
            <a:pathLst>
              <a:path w="286060" h="312540">
                <a:moveTo>
                  <a:pt x="8939" y="285750"/>
                </a:moveTo>
                <a:lnTo>
                  <a:pt x="8939" y="281009"/>
                </a:lnTo>
                <a:lnTo>
                  <a:pt x="9932" y="279613"/>
                </a:lnTo>
                <a:lnTo>
                  <a:pt x="11587" y="278682"/>
                </a:lnTo>
                <a:lnTo>
                  <a:pt x="16636" y="277188"/>
                </a:lnTo>
                <a:lnTo>
                  <a:pt x="25466" y="269164"/>
                </a:lnTo>
                <a:lnTo>
                  <a:pt x="31163" y="263527"/>
                </a:lnTo>
                <a:lnTo>
                  <a:pt x="33688" y="262005"/>
                </a:lnTo>
                <a:lnTo>
                  <a:pt x="42228" y="259562"/>
                </a:lnTo>
                <a:lnTo>
                  <a:pt x="43051" y="259362"/>
                </a:lnTo>
                <a:lnTo>
                  <a:pt x="51508" y="252903"/>
                </a:lnTo>
                <a:lnTo>
                  <a:pt x="56995" y="251308"/>
                </a:lnTo>
                <a:lnTo>
                  <a:pt x="58855" y="249890"/>
                </a:lnTo>
                <a:lnTo>
                  <a:pt x="60095" y="247952"/>
                </a:lnTo>
                <a:lnTo>
                  <a:pt x="60922" y="245669"/>
                </a:lnTo>
                <a:lnTo>
                  <a:pt x="62467" y="244146"/>
                </a:lnTo>
                <a:lnTo>
                  <a:pt x="64490" y="243131"/>
                </a:lnTo>
                <a:lnTo>
                  <a:pt x="66832" y="242455"/>
                </a:lnTo>
                <a:lnTo>
                  <a:pt x="72082" y="239057"/>
                </a:lnTo>
                <a:lnTo>
                  <a:pt x="80346" y="232086"/>
                </a:lnTo>
                <a:lnTo>
                  <a:pt x="96680" y="215956"/>
                </a:lnTo>
                <a:lnTo>
                  <a:pt x="110631" y="202028"/>
                </a:lnTo>
                <a:lnTo>
                  <a:pt x="113484" y="200169"/>
                </a:lnTo>
                <a:lnTo>
                  <a:pt x="119303" y="198105"/>
                </a:lnTo>
                <a:lnTo>
                  <a:pt x="121254" y="196562"/>
                </a:lnTo>
                <a:lnTo>
                  <a:pt x="122553" y="194541"/>
                </a:lnTo>
                <a:lnTo>
                  <a:pt x="123419" y="192202"/>
                </a:lnTo>
                <a:lnTo>
                  <a:pt x="124990" y="190642"/>
                </a:lnTo>
                <a:lnTo>
                  <a:pt x="127030" y="189602"/>
                </a:lnTo>
                <a:lnTo>
                  <a:pt x="129383" y="188909"/>
                </a:lnTo>
                <a:lnTo>
                  <a:pt x="130953" y="187455"/>
                </a:lnTo>
                <a:lnTo>
                  <a:pt x="131999" y="185493"/>
                </a:lnTo>
                <a:lnTo>
                  <a:pt x="132697" y="183194"/>
                </a:lnTo>
                <a:lnTo>
                  <a:pt x="136120" y="177992"/>
                </a:lnTo>
                <a:lnTo>
                  <a:pt x="138423" y="175216"/>
                </a:lnTo>
                <a:lnTo>
                  <a:pt x="140952" y="173365"/>
                </a:lnTo>
                <a:lnTo>
                  <a:pt x="146411" y="171309"/>
                </a:lnTo>
                <a:lnTo>
                  <a:pt x="148264" y="169768"/>
                </a:lnTo>
                <a:lnTo>
                  <a:pt x="149499" y="167749"/>
                </a:lnTo>
                <a:lnTo>
                  <a:pt x="150323" y="165411"/>
                </a:lnTo>
                <a:lnTo>
                  <a:pt x="153887" y="160167"/>
                </a:lnTo>
                <a:lnTo>
                  <a:pt x="156228" y="157379"/>
                </a:lnTo>
                <a:lnTo>
                  <a:pt x="157789" y="154529"/>
                </a:lnTo>
                <a:lnTo>
                  <a:pt x="159523" y="148716"/>
                </a:lnTo>
                <a:lnTo>
                  <a:pt x="160978" y="146769"/>
                </a:lnTo>
                <a:lnTo>
                  <a:pt x="162942" y="145471"/>
                </a:lnTo>
                <a:lnTo>
                  <a:pt x="165244" y="144605"/>
                </a:lnTo>
                <a:lnTo>
                  <a:pt x="173230" y="138647"/>
                </a:lnTo>
                <a:lnTo>
                  <a:pt x="180705" y="131918"/>
                </a:lnTo>
                <a:lnTo>
                  <a:pt x="183046" y="129617"/>
                </a:lnTo>
                <a:lnTo>
                  <a:pt x="184607" y="127091"/>
                </a:lnTo>
                <a:lnTo>
                  <a:pt x="187797" y="118795"/>
                </a:lnTo>
                <a:lnTo>
                  <a:pt x="194621" y="109749"/>
                </a:lnTo>
                <a:lnTo>
                  <a:pt x="202542" y="100368"/>
                </a:lnTo>
                <a:lnTo>
                  <a:pt x="204245" y="94879"/>
                </a:lnTo>
                <a:lnTo>
                  <a:pt x="205692" y="93018"/>
                </a:lnTo>
                <a:lnTo>
                  <a:pt x="207651" y="91777"/>
                </a:lnTo>
                <a:lnTo>
                  <a:pt x="209949" y="90950"/>
                </a:lnTo>
                <a:lnTo>
                  <a:pt x="211481" y="89407"/>
                </a:lnTo>
                <a:lnTo>
                  <a:pt x="212503" y="87386"/>
                </a:lnTo>
                <a:lnTo>
                  <a:pt x="213184" y="85046"/>
                </a:lnTo>
                <a:lnTo>
                  <a:pt x="214632" y="83486"/>
                </a:lnTo>
                <a:lnTo>
                  <a:pt x="216590" y="82446"/>
                </a:lnTo>
                <a:lnTo>
                  <a:pt x="218889" y="81753"/>
                </a:lnTo>
                <a:lnTo>
                  <a:pt x="220421" y="80299"/>
                </a:lnTo>
                <a:lnTo>
                  <a:pt x="221443" y="78337"/>
                </a:lnTo>
                <a:lnTo>
                  <a:pt x="222123" y="76037"/>
                </a:lnTo>
                <a:lnTo>
                  <a:pt x="225529" y="70836"/>
                </a:lnTo>
                <a:lnTo>
                  <a:pt x="233031" y="62329"/>
                </a:lnTo>
                <a:lnTo>
                  <a:pt x="241260" y="53738"/>
                </a:lnTo>
                <a:lnTo>
                  <a:pt x="254639" y="40320"/>
                </a:lnTo>
                <a:lnTo>
                  <a:pt x="256174" y="37794"/>
                </a:lnTo>
                <a:lnTo>
                  <a:pt x="258839" y="28434"/>
                </a:lnTo>
                <a:lnTo>
                  <a:pt x="259124" y="22536"/>
                </a:lnTo>
                <a:lnTo>
                  <a:pt x="260157" y="20977"/>
                </a:lnTo>
                <a:lnTo>
                  <a:pt x="261840" y="19938"/>
                </a:lnTo>
                <a:lnTo>
                  <a:pt x="263954" y="19245"/>
                </a:lnTo>
                <a:lnTo>
                  <a:pt x="265364" y="17791"/>
                </a:lnTo>
                <a:lnTo>
                  <a:pt x="266303" y="15829"/>
                </a:lnTo>
                <a:lnTo>
                  <a:pt x="267812" y="10292"/>
                </a:lnTo>
                <a:lnTo>
                  <a:pt x="268073" y="4593"/>
                </a:lnTo>
                <a:lnTo>
                  <a:pt x="269103" y="3062"/>
                </a:lnTo>
                <a:lnTo>
                  <a:pt x="270783" y="2041"/>
                </a:lnTo>
                <a:lnTo>
                  <a:pt x="275871" y="403"/>
                </a:lnTo>
                <a:lnTo>
                  <a:pt x="284710" y="35"/>
                </a:lnTo>
                <a:lnTo>
                  <a:pt x="286059" y="0"/>
                </a:lnTo>
                <a:lnTo>
                  <a:pt x="281316" y="0"/>
                </a:lnTo>
                <a:lnTo>
                  <a:pt x="279918" y="992"/>
                </a:lnTo>
                <a:lnTo>
                  <a:pt x="278986" y="2645"/>
                </a:lnTo>
                <a:lnTo>
                  <a:pt x="277232" y="8562"/>
                </a:lnTo>
                <a:lnTo>
                  <a:pt x="269435" y="16586"/>
                </a:lnTo>
                <a:lnTo>
                  <a:pt x="254899" y="31128"/>
                </a:lnTo>
                <a:lnTo>
                  <a:pt x="253367" y="33651"/>
                </a:lnTo>
                <a:lnTo>
                  <a:pt x="250219" y="41941"/>
                </a:lnTo>
                <a:lnTo>
                  <a:pt x="243408" y="50985"/>
                </a:lnTo>
                <a:lnTo>
                  <a:pt x="234497" y="60365"/>
                </a:lnTo>
                <a:lnTo>
                  <a:pt x="229042" y="65855"/>
                </a:lnTo>
                <a:lnTo>
                  <a:pt x="227190" y="68708"/>
                </a:lnTo>
                <a:lnTo>
                  <a:pt x="225132" y="74524"/>
                </a:lnTo>
                <a:lnTo>
                  <a:pt x="223590" y="76471"/>
                </a:lnTo>
                <a:lnTo>
                  <a:pt x="221568" y="77770"/>
                </a:lnTo>
                <a:lnTo>
                  <a:pt x="219228" y="78636"/>
                </a:lnTo>
                <a:lnTo>
                  <a:pt x="217668" y="80205"/>
                </a:lnTo>
                <a:lnTo>
                  <a:pt x="216627" y="82243"/>
                </a:lnTo>
                <a:lnTo>
                  <a:pt x="215933" y="84595"/>
                </a:lnTo>
                <a:lnTo>
                  <a:pt x="212515" y="89853"/>
                </a:lnTo>
                <a:lnTo>
                  <a:pt x="210212" y="92644"/>
                </a:lnTo>
                <a:lnTo>
                  <a:pt x="208676" y="95497"/>
                </a:lnTo>
                <a:lnTo>
                  <a:pt x="206972" y="101313"/>
                </a:lnTo>
                <a:lnTo>
                  <a:pt x="205523" y="103260"/>
                </a:lnTo>
                <a:lnTo>
                  <a:pt x="203565" y="104559"/>
                </a:lnTo>
                <a:lnTo>
                  <a:pt x="201266" y="105425"/>
                </a:lnTo>
                <a:lnTo>
                  <a:pt x="199733" y="106994"/>
                </a:lnTo>
                <a:lnTo>
                  <a:pt x="198711" y="109032"/>
                </a:lnTo>
                <a:lnTo>
                  <a:pt x="198030" y="111384"/>
                </a:lnTo>
                <a:lnTo>
                  <a:pt x="194624" y="116642"/>
                </a:lnTo>
                <a:lnTo>
                  <a:pt x="192325" y="119433"/>
                </a:lnTo>
                <a:lnTo>
                  <a:pt x="190793" y="122286"/>
                </a:lnTo>
                <a:lnTo>
                  <a:pt x="187643" y="131042"/>
                </a:lnTo>
                <a:lnTo>
                  <a:pt x="183386" y="136954"/>
                </a:lnTo>
                <a:lnTo>
                  <a:pt x="180861" y="138928"/>
                </a:lnTo>
                <a:lnTo>
                  <a:pt x="178183" y="140243"/>
                </a:lnTo>
                <a:lnTo>
                  <a:pt x="175405" y="141121"/>
                </a:lnTo>
                <a:lnTo>
                  <a:pt x="173554" y="142697"/>
                </a:lnTo>
                <a:lnTo>
                  <a:pt x="172319" y="144741"/>
                </a:lnTo>
                <a:lnTo>
                  <a:pt x="171496" y="147096"/>
                </a:lnTo>
                <a:lnTo>
                  <a:pt x="169953" y="148665"/>
                </a:lnTo>
                <a:lnTo>
                  <a:pt x="167931" y="149712"/>
                </a:lnTo>
                <a:lnTo>
                  <a:pt x="165591" y="150409"/>
                </a:lnTo>
                <a:lnTo>
                  <a:pt x="164030" y="151867"/>
                </a:lnTo>
                <a:lnTo>
                  <a:pt x="162990" y="153830"/>
                </a:lnTo>
                <a:lnTo>
                  <a:pt x="162297" y="156132"/>
                </a:lnTo>
                <a:lnTo>
                  <a:pt x="158878" y="161334"/>
                </a:lnTo>
                <a:lnTo>
                  <a:pt x="151887" y="169559"/>
                </a:lnTo>
                <a:lnTo>
                  <a:pt x="142945" y="178662"/>
                </a:lnTo>
                <a:lnTo>
                  <a:pt x="94102" y="227470"/>
                </a:lnTo>
                <a:lnTo>
                  <a:pt x="91539" y="229037"/>
                </a:lnTo>
                <a:lnTo>
                  <a:pt x="86043" y="230779"/>
                </a:lnTo>
                <a:lnTo>
                  <a:pt x="84180" y="232235"/>
                </a:lnTo>
                <a:lnTo>
                  <a:pt x="82938" y="234198"/>
                </a:lnTo>
                <a:lnTo>
                  <a:pt x="82110" y="236499"/>
                </a:lnTo>
                <a:lnTo>
                  <a:pt x="78542" y="241702"/>
                </a:lnTo>
                <a:lnTo>
                  <a:pt x="76199" y="244478"/>
                </a:lnTo>
                <a:lnTo>
                  <a:pt x="73645" y="246329"/>
                </a:lnTo>
                <a:lnTo>
                  <a:pt x="68158" y="248386"/>
                </a:lnTo>
                <a:lnTo>
                  <a:pt x="66297" y="249926"/>
                </a:lnTo>
                <a:lnTo>
                  <a:pt x="65057" y="251946"/>
                </a:lnTo>
                <a:lnTo>
                  <a:pt x="64230" y="254284"/>
                </a:lnTo>
                <a:lnTo>
                  <a:pt x="62685" y="255843"/>
                </a:lnTo>
                <a:lnTo>
                  <a:pt x="60661" y="256882"/>
                </a:lnTo>
                <a:lnTo>
                  <a:pt x="58319" y="257575"/>
                </a:lnTo>
                <a:lnTo>
                  <a:pt x="56759" y="259029"/>
                </a:lnTo>
                <a:lnTo>
                  <a:pt x="55717" y="260991"/>
                </a:lnTo>
                <a:lnTo>
                  <a:pt x="55024" y="263291"/>
                </a:lnTo>
                <a:lnTo>
                  <a:pt x="53568" y="264824"/>
                </a:lnTo>
                <a:lnTo>
                  <a:pt x="51604" y="265846"/>
                </a:lnTo>
                <a:lnTo>
                  <a:pt x="49301" y="266528"/>
                </a:lnTo>
                <a:lnTo>
                  <a:pt x="47767" y="267974"/>
                </a:lnTo>
                <a:lnTo>
                  <a:pt x="46743" y="269930"/>
                </a:lnTo>
                <a:lnTo>
                  <a:pt x="46061" y="272227"/>
                </a:lnTo>
                <a:lnTo>
                  <a:pt x="44613" y="273758"/>
                </a:lnTo>
                <a:lnTo>
                  <a:pt x="42655" y="274779"/>
                </a:lnTo>
                <a:lnTo>
                  <a:pt x="40355" y="275459"/>
                </a:lnTo>
                <a:lnTo>
                  <a:pt x="38823" y="276905"/>
                </a:lnTo>
                <a:lnTo>
                  <a:pt x="37801" y="278861"/>
                </a:lnTo>
                <a:lnTo>
                  <a:pt x="37120" y="281157"/>
                </a:lnTo>
                <a:lnTo>
                  <a:pt x="35672" y="282688"/>
                </a:lnTo>
                <a:lnTo>
                  <a:pt x="33714" y="283709"/>
                </a:lnTo>
                <a:lnTo>
                  <a:pt x="28180" y="285347"/>
                </a:lnTo>
                <a:lnTo>
                  <a:pt x="19922" y="292765"/>
                </a:lnTo>
                <a:lnTo>
                  <a:pt x="12004" y="300564"/>
                </a:lnTo>
                <a:lnTo>
                  <a:pt x="0" y="312539"/>
                </a:lnTo>
              </a:path>
            </a:pathLst>
          </a:custGeom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SMARTInkAnnotation218"/>
          <p:cNvSpPr/>
          <p:nvPr/>
        </p:nvSpPr>
        <p:spPr>
          <a:xfrm>
            <a:off x="6538678" y="2857499"/>
            <a:ext cx="26819" cy="53579"/>
          </a:xfrm>
          <a:custGeom>
            <a:avLst/>
            <a:gdLst/>
            <a:ahLst/>
            <a:cxnLst/>
            <a:rect l="0" t="0" r="0" b="0"/>
            <a:pathLst>
              <a:path w="26819" h="53579">
                <a:moveTo>
                  <a:pt x="26818" y="53578"/>
                </a:moveTo>
                <a:lnTo>
                  <a:pt x="26818" y="45016"/>
                </a:lnTo>
                <a:lnTo>
                  <a:pt x="25825" y="43902"/>
                </a:lnTo>
                <a:lnTo>
                  <a:pt x="19121" y="36992"/>
                </a:lnTo>
                <a:lnTo>
                  <a:pt x="18707" y="35576"/>
                </a:lnTo>
                <a:lnTo>
                  <a:pt x="18431" y="33639"/>
                </a:lnTo>
                <a:lnTo>
                  <a:pt x="17988" y="28142"/>
                </a:lnTo>
                <a:lnTo>
                  <a:pt x="17927" y="24745"/>
                </a:lnTo>
                <a:lnTo>
                  <a:pt x="17880" y="13238"/>
                </a:lnTo>
                <a:lnTo>
                  <a:pt x="16886" y="11802"/>
                </a:lnTo>
                <a:lnTo>
                  <a:pt x="15231" y="10845"/>
                </a:lnTo>
                <a:lnTo>
                  <a:pt x="10182" y="9308"/>
                </a:lnTo>
                <a:lnTo>
                  <a:pt x="9768" y="8190"/>
                </a:lnTo>
                <a:lnTo>
                  <a:pt x="9492" y="6452"/>
                </a:lnTo>
                <a:lnTo>
                  <a:pt x="9308" y="4301"/>
                </a:lnTo>
                <a:lnTo>
                  <a:pt x="8192" y="2867"/>
                </a:lnTo>
                <a:lnTo>
                  <a:pt x="6454" y="1912"/>
                </a:lnTo>
                <a:lnTo>
                  <a:pt x="15" y="4"/>
                </a:lnTo>
                <a:lnTo>
                  <a:pt x="1" y="0"/>
                </a:lnTo>
                <a:lnTo>
                  <a:pt x="0" y="17482"/>
                </a:lnTo>
                <a:lnTo>
                  <a:pt x="994" y="18600"/>
                </a:lnTo>
                <a:lnTo>
                  <a:pt x="7697" y="25514"/>
                </a:lnTo>
                <a:lnTo>
                  <a:pt x="8112" y="26932"/>
                </a:lnTo>
                <a:lnTo>
                  <a:pt x="8387" y="28868"/>
                </a:lnTo>
                <a:lnTo>
                  <a:pt x="8830" y="34366"/>
                </a:lnTo>
                <a:lnTo>
                  <a:pt x="9860" y="35809"/>
                </a:lnTo>
                <a:lnTo>
                  <a:pt x="11540" y="37763"/>
                </a:lnTo>
                <a:lnTo>
                  <a:pt x="17879" y="44649"/>
                </a:lnTo>
              </a:path>
            </a:pathLst>
          </a:custGeom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50000"/>
              </a:schemeClr>
            </a:gs>
            <a:gs pos="62000">
              <a:schemeClr val="accent1">
                <a:lumMod val="75000"/>
              </a:schemeClr>
            </a:gs>
            <a:gs pos="100000">
              <a:schemeClr val="tx2">
                <a:lumMod val="60000"/>
                <a:lumOff val="4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labyrinth_sketch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57600" y="1066800"/>
            <a:ext cx="5486400" cy="54864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81000" y="1651337"/>
            <a:ext cx="2857500" cy="4749463"/>
            <a:chOff x="381000" y="1447800"/>
            <a:chExt cx="2857500" cy="4749463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1000" y="1447800"/>
              <a:ext cx="2857500" cy="3714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457200" y="5181600"/>
              <a:ext cx="27432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 smtClean="0">
                  <a:solidFill>
                    <a:schemeClr val="bg1">
                      <a:lumMod val="95000"/>
                    </a:schemeClr>
                  </a:solidFill>
                </a:rPr>
                <a:t>Daedalus</a:t>
              </a:r>
              <a:endParaRPr lang="en-US" sz="4000" b="1" dirty="0" smtClean="0">
                <a:solidFill>
                  <a:schemeClr val="bg1">
                    <a:lumMod val="95000"/>
                  </a:schemeClr>
                </a:solidFill>
              </a:endParaRPr>
            </a:p>
            <a:p>
              <a:pPr algn="ctr"/>
              <a:r>
                <a:rPr lang="en-US" sz="2000" b="1" dirty="0" smtClean="0">
                  <a:solidFill>
                    <a:schemeClr val="bg1">
                      <a:lumMod val="95000"/>
                    </a:schemeClr>
                  </a:solidFill>
                </a:rPr>
                <a:t>(Mythical Engineer)</a:t>
              </a:r>
              <a:endParaRPr lang="en-US" sz="2000" b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446803" y="2971800"/>
            <a:ext cx="2344397" cy="3569056"/>
            <a:chOff x="2971800" y="3288944"/>
            <a:chExt cx="2344397" cy="3569056"/>
          </a:xfrm>
        </p:grpSpPr>
        <p:pic>
          <p:nvPicPr>
            <p:cNvPr id="6" name="Picture 2" descr="C:\Documents and Settings\trichey.SDOC\Local Settings\Temp\Temporary Internet Files\Content.IE5\HJRQGEQE\MC900018841[1].wm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971800" y="3288944"/>
              <a:ext cx="2344397" cy="3569056"/>
            </a:xfrm>
            <a:prstGeom prst="rect">
              <a:avLst/>
            </a:prstGeom>
            <a:noFill/>
          </p:spPr>
        </p:pic>
        <p:sp>
          <p:nvSpPr>
            <p:cNvPr id="7" name="TextBox 6"/>
            <p:cNvSpPr txBox="1"/>
            <p:nvPr/>
          </p:nvSpPr>
          <p:spPr>
            <a:xfrm rot="871411">
              <a:off x="3075191" y="4289229"/>
              <a:ext cx="1438168" cy="369332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MINOTAUR</a:t>
              </a:r>
              <a:endParaRPr lang="en-US" b="1" dirty="0"/>
            </a:p>
          </p:txBody>
        </p:sp>
      </p:grp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6400800" cy="1143000"/>
          </a:xfr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l"/>
            <a:r>
              <a:rPr lang="en-US" sz="6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j-lt"/>
              </a:rPr>
              <a:t>Labyrinth</a:t>
            </a:r>
            <a:endParaRPr lang="en-US" sz="4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+mj-lt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50000"/>
              </a:schemeClr>
            </a:gs>
            <a:gs pos="62000">
              <a:schemeClr val="accent1">
                <a:lumMod val="75000"/>
              </a:schemeClr>
            </a:gs>
            <a:gs pos="100000">
              <a:schemeClr val="tx2">
                <a:lumMod val="60000"/>
                <a:lumOff val="4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2/2f/Poseidon_Penteskouphia_Louvre_CA45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644" y="2629"/>
            <a:ext cx="71527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0644" y="3886200"/>
            <a:ext cx="6314556" cy="1143000"/>
          </a:xfrm>
        </p:spPr>
        <p:txBody>
          <a:bodyPr>
            <a:noAutofit/>
          </a:bodyPr>
          <a:lstStyle/>
          <a:p>
            <a:r>
              <a:rPr lang="en-US" sz="9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ANGRY</a:t>
            </a:r>
            <a:endParaRPr lang="en-US" sz="9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282359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50000"/>
              </a:schemeClr>
            </a:gs>
            <a:gs pos="62000">
              <a:schemeClr val="accent1">
                <a:lumMod val="75000"/>
              </a:schemeClr>
            </a:gs>
            <a:gs pos="100000">
              <a:schemeClr val="tx2">
                <a:lumMod val="60000"/>
                <a:lumOff val="4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842427"/>
            <a:ext cx="5257800" cy="1143000"/>
          </a:xfr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l"/>
            <a:r>
              <a:rPr lang="en-US" sz="7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j-lt"/>
              </a:rPr>
              <a:t>Theseus</a:t>
            </a:r>
            <a:endParaRPr lang="en-US" sz="7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3400" y="1985427"/>
            <a:ext cx="4572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Son of </a:t>
            </a:r>
            <a:r>
              <a:rPr lang="en-US" sz="4000" b="1" dirty="0" smtClean="0">
                <a:solidFill>
                  <a:srgbClr val="F89F56"/>
                </a:solidFill>
              </a:rPr>
              <a:t>Aegeus </a:t>
            </a:r>
            <a:r>
              <a:rPr lang="en-US" sz="4000" b="1" dirty="0" smtClean="0">
                <a:solidFill>
                  <a:schemeClr val="bg1"/>
                </a:solidFill>
              </a:rPr>
              <a:t/>
            </a:r>
            <a:br>
              <a:rPr lang="en-US" sz="4000" b="1" dirty="0" smtClean="0">
                <a:solidFill>
                  <a:schemeClr val="bg1"/>
                </a:solidFill>
              </a:rPr>
            </a:br>
            <a:r>
              <a:rPr lang="en-US" sz="2800" b="1" i="1" dirty="0" smtClean="0">
                <a:solidFill>
                  <a:schemeClr val="bg1"/>
                </a:solidFill>
              </a:rPr>
              <a:t>(King of Athens)</a:t>
            </a:r>
            <a:endParaRPr lang="en-US" sz="2800" b="1" i="1" dirty="0">
              <a:solidFill>
                <a:schemeClr val="bg1"/>
              </a:solidFill>
            </a:endParaRPr>
          </a:p>
        </p:txBody>
      </p:sp>
      <p:pic>
        <p:nvPicPr>
          <p:cNvPr id="31746" name="Picture 2" descr="Image:Barye - Thésée Minotaur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0176" y="228600"/>
            <a:ext cx="4205224" cy="6436567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62000" y="3621937"/>
            <a:ext cx="3886200" cy="2702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70000"/>
              </a:lnSpc>
            </a:pPr>
            <a:r>
              <a:rPr lang="en-US" sz="115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mienne" pitchFamily="82" charset="0"/>
              </a:rPr>
              <a:t>Minotaur Slayer!!!</a:t>
            </a:r>
            <a:endParaRPr lang="en-US" sz="115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mienne" pitchFamily="82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t="32165" r="22634" b="1552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9575" y="4267200"/>
            <a:ext cx="1758461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6" name="TextBox 5"/>
          <p:cNvSpPr txBox="1"/>
          <p:nvPr/>
        </p:nvSpPr>
        <p:spPr>
          <a:xfrm>
            <a:off x="304800" y="2057400"/>
            <a:ext cx="1981200" cy="70788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smtClean="0"/>
              <a:t>OOPS!</a:t>
            </a:r>
            <a:endParaRPr lang="en-US" sz="4000" b="1" i="1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62850" y="1371600"/>
            <a:ext cx="2209550" cy="2338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fish splashing.wav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839200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1.11111E-6 L -0.26284 -0.311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00" y="-15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5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97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0" y="457200"/>
            <a:ext cx="9144000" cy="1143000"/>
          </a:xfr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j-lt"/>
              </a:rPr>
              <a:t>COLLAPSE THEORIES</a:t>
            </a:r>
            <a:endParaRPr lang="en-US" sz="4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+mj-lt"/>
            </a:endParaRPr>
          </a:p>
        </p:txBody>
      </p:sp>
      <p:pic>
        <p:nvPicPr>
          <p:cNvPr id="13314" name="Picture 2" descr="https://upload.wikimedia.org/wikipedia/commons/thumb/6/65/Squatting_warrior_Staatliche_Antikensammlungen_8966.jpg/1024px-Squatting_warrior_Staatliche_Antikensammlungen_89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143" y="1905000"/>
            <a:ext cx="3203857" cy="3210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s://upload.wikimedia.org/wikipedia/commons/thumb/4/41/Lava_channel_overflow.JPG/1920px-Lava_channel_overflo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23" y="1914716"/>
            <a:ext cx="4800601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54723" y="1914716"/>
            <a:ext cx="198483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accent6"/>
                </a:solidFill>
              </a:rPr>
              <a:t>Photo by </a:t>
            </a:r>
            <a:r>
              <a:rPr lang="en-US" sz="1200" u="sng" dirty="0">
                <a:solidFill>
                  <a:schemeClr val="accent6"/>
                </a:solidFill>
                <a:hlinkClick r:id="rId4"/>
              </a:rPr>
              <a:t>Brocken </a:t>
            </a:r>
            <a:r>
              <a:rPr lang="en-US" sz="1200" u="sng" dirty="0" smtClean="0">
                <a:solidFill>
                  <a:schemeClr val="accent6"/>
                </a:solidFill>
                <a:hlinkClick r:id="rId4"/>
              </a:rPr>
              <a:t>Inaglory</a:t>
            </a:r>
            <a:endParaRPr lang="en-US" sz="1200" dirty="0">
              <a:solidFill>
                <a:schemeClr val="accent6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4723" y="5115116"/>
            <a:ext cx="48006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Volcanic Eruption?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59143" y="5115116"/>
            <a:ext cx="3203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Invasion?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2117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50000"/>
              </a:schemeClr>
            </a:gs>
            <a:gs pos="62000">
              <a:schemeClr val="accent1">
                <a:lumMod val="75000"/>
              </a:schemeClr>
            </a:gs>
            <a:gs pos="100000">
              <a:schemeClr val="tx2">
                <a:lumMod val="60000"/>
                <a:lumOff val="4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590800"/>
            <a:ext cx="4495800" cy="24510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 smtClean="0">
                <a:solidFill>
                  <a:schemeClr val="bg1"/>
                </a:solidFill>
              </a:rPr>
              <a:t>Bronze Age civilization based in</a:t>
            </a:r>
            <a:br>
              <a:rPr lang="en-US" sz="3600" b="1" dirty="0" smtClean="0">
                <a:solidFill>
                  <a:schemeClr val="bg1"/>
                </a:solidFill>
              </a:rPr>
            </a:br>
            <a:r>
              <a:rPr lang="en-US" sz="3600" b="1" u="sng" dirty="0" smtClean="0">
                <a:solidFill>
                  <a:schemeClr val="bg1"/>
                </a:solidFill>
              </a:rPr>
              <a:t>mainland</a:t>
            </a:r>
            <a:r>
              <a:rPr lang="en-US" sz="3600" b="1" dirty="0" smtClean="0">
                <a:solidFill>
                  <a:schemeClr val="bg1"/>
                </a:solidFill>
              </a:rPr>
              <a:t> Greece</a:t>
            </a:r>
          </a:p>
          <a:p>
            <a:pPr marL="347663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c. 1600-1100 B.C.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04799" y="762000"/>
            <a:ext cx="8534401" cy="1143000"/>
          </a:xfr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l"/>
            <a:r>
              <a:rPr lang="en-US" sz="6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j-lt"/>
              </a:rPr>
              <a:t>Mycenaean Greece</a:t>
            </a:r>
            <a:endParaRPr lang="en-US" sz="4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+mj-lt"/>
            </a:endParaRPr>
          </a:p>
        </p:txBody>
      </p:sp>
      <p:pic>
        <p:nvPicPr>
          <p:cNvPr id="5122" name="Picture 2" descr="http://upload.wikimedia.org/wikipedia/commons/thumb/0/0b/Path3959-83.png/1139px-Path3959-8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382510"/>
            <a:ext cx="4114800" cy="3699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125531" y="5786734"/>
            <a:ext cx="27898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 smtClean="0">
                <a:hlinkClick r:id="rId3"/>
              </a:rPr>
              <a:t>Retrieved from Wikipedia</a:t>
            </a:r>
            <a:endParaRPr lang="en-US" sz="1400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50000"/>
              </a:schemeClr>
            </a:gs>
            <a:gs pos="62000">
              <a:schemeClr val="accent1">
                <a:lumMod val="75000"/>
              </a:schemeClr>
            </a:gs>
            <a:gs pos="100000">
              <a:schemeClr val="tx2">
                <a:lumMod val="60000"/>
                <a:lumOff val="4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ttp://upload.wikimedia.org/wikipedia/commons/thumb/0/0b/Path3959-83.png/1139px-Path3959-8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816" y="0"/>
            <a:ext cx="76281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515932" y="6443246"/>
            <a:ext cx="27898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 smtClean="0">
                <a:hlinkClick r:id="rId4"/>
              </a:rPr>
              <a:t>Retrieved from Wikipedia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621115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50000"/>
              </a:schemeClr>
            </a:gs>
            <a:gs pos="62000">
              <a:schemeClr val="accent1">
                <a:lumMod val="75000"/>
              </a:schemeClr>
            </a:gs>
            <a:gs pos="100000">
              <a:schemeClr val="tx2">
                <a:lumMod val="60000"/>
                <a:lumOff val="4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upload.wikimedia.org/wikipedia/commons/thumb/b/b9/Mycenaean_Treasure.jpg/1024px-Mycenaean_Treasu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8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79438"/>
            <a:ext cx="9144000" cy="1858962"/>
          </a:xfrm>
        </p:spPr>
        <p:txBody>
          <a:bodyPr>
            <a:noAutofit/>
          </a:bodyPr>
          <a:lstStyle/>
          <a:p>
            <a:r>
              <a:rPr 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Bronze Age </a:t>
            </a:r>
            <a:r>
              <a:rPr 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Technology</a:t>
            </a:r>
            <a:endParaRPr 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5638800"/>
            <a:ext cx="5867400" cy="68282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 smtClean="0"/>
              <a:t>Swords and cups found at Mycenae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400800" y="6477000"/>
            <a:ext cx="27622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Photo Credit:  Mierlo (Wikipedia)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622999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farm6.staticflickr.com/5326/9100475244_fdd498e52b_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0" r="14387" b="625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228600"/>
            <a:ext cx="7467600" cy="1143000"/>
          </a:xfrm>
        </p:spPr>
        <p:txBody>
          <a:bodyPr/>
          <a:lstStyle/>
          <a:p>
            <a:r>
              <a:rPr lang="en-US" b="1" dirty="0" smtClean="0"/>
              <a:t>Ruins of Mycenae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4997548"/>
            <a:ext cx="3276600" cy="16303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i="1" dirty="0" smtClean="0">
                <a:solidFill>
                  <a:schemeClr val="bg1"/>
                </a:solidFill>
              </a:rPr>
              <a:t>How do these ruins compare to the ruins of Knossos?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827810" y="6474023"/>
            <a:ext cx="3239990" cy="307777"/>
          </a:xfrm>
          <a:prstGeom prst="rect">
            <a:avLst/>
          </a:prstGeom>
          <a:solidFill>
            <a:schemeClr val="accent2"/>
          </a:solidFill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accent6"/>
                </a:solidFill>
                <a:hlinkClick r:id="rId3" tooltip="Attribution License"/>
              </a:rPr>
              <a:t>Some rights reserved</a:t>
            </a:r>
            <a:r>
              <a:rPr lang="en-US" sz="1400" dirty="0">
                <a:solidFill>
                  <a:schemeClr val="accent6"/>
                </a:solidFill>
              </a:rPr>
              <a:t> by </a:t>
            </a:r>
            <a:r>
              <a:rPr lang="en-US" sz="1400" dirty="0">
                <a:solidFill>
                  <a:schemeClr val="accent6"/>
                </a:solidFill>
                <a:hlinkClick r:id="rId4"/>
              </a:rPr>
              <a:t>Ronny Siegel</a:t>
            </a:r>
            <a:endParaRPr lang="en-US" sz="14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813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farm1.staticflickr.com/36/112911918_fd532dc9f9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9163050" cy="687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930403" cy="1143000"/>
          </a:xfrm>
        </p:spPr>
        <p:txBody>
          <a:bodyPr>
            <a:noAutofit/>
          </a:bodyPr>
          <a:lstStyle/>
          <a:p>
            <a:r>
              <a:rPr lang="en-US" sz="4800" b="1" dirty="0" smtClean="0"/>
              <a:t>The Lion Gate</a:t>
            </a:r>
            <a:endParaRPr lang="en-US" sz="4800" b="1" dirty="0"/>
          </a:p>
        </p:txBody>
      </p:sp>
      <p:sp>
        <p:nvSpPr>
          <p:cNvPr id="4" name="Rectangle 3"/>
          <p:cNvSpPr/>
          <p:nvPr/>
        </p:nvSpPr>
        <p:spPr>
          <a:xfrm>
            <a:off x="5930403" y="6412468"/>
            <a:ext cx="3137397" cy="307777"/>
          </a:xfrm>
          <a:prstGeom prst="rect">
            <a:avLst/>
          </a:prstGeom>
          <a:solidFill>
            <a:schemeClr val="accent2"/>
          </a:solidFill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accent6"/>
                </a:solidFill>
                <a:hlinkClick r:id="rId3" tooltip="Attribution-NonCommercial-NoDerivs License"/>
              </a:rPr>
              <a:t>Some rights reserved</a:t>
            </a:r>
            <a:r>
              <a:rPr lang="en-US" sz="1400" dirty="0">
                <a:solidFill>
                  <a:schemeClr val="accent6"/>
                </a:solidFill>
              </a:rPr>
              <a:t> by </a:t>
            </a:r>
            <a:r>
              <a:rPr lang="en-US" sz="1400" dirty="0" err="1">
                <a:solidFill>
                  <a:schemeClr val="accent6"/>
                </a:solidFill>
                <a:hlinkClick r:id="rId4"/>
              </a:rPr>
              <a:t>feather_true</a:t>
            </a:r>
            <a:endParaRPr lang="en-US" sz="14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651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50000"/>
              </a:schemeClr>
            </a:gs>
            <a:gs pos="62000">
              <a:schemeClr val="accent1">
                <a:lumMod val="75000"/>
              </a:schemeClr>
            </a:gs>
            <a:gs pos="100000">
              <a:schemeClr val="tx2">
                <a:lumMod val="60000"/>
                <a:lumOff val="4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farm5.staticflickr.com/4086/5109264887_4f86df5195_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882"/>
            <a:ext cx="9133489" cy="685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648200"/>
            <a:ext cx="9127255" cy="1143000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Mask of Agamemnon</a:t>
            </a:r>
            <a:endParaRPr lang="en-US" sz="48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638800" y="6397823"/>
            <a:ext cx="348845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accent6"/>
                </a:solidFill>
                <a:hlinkClick r:id="rId4" tooltip="Attribution License"/>
              </a:rPr>
              <a:t>Some rights reserved</a:t>
            </a:r>
            <a:r>
              <a:rPr lang="en-US" sz="1400" dirty="0">
                <a:solidFill>
                  <a:schemeClr val="accent6"/>
                </a:solidFill>
              </a:rPr>
              <a:t> by </a:t>
            </a:r>
            <a:r>
              <a:rPr lang="en-US" sz="1400" dirty="0" err="1">
                <a:solidFill>
                  <a:schemeClr val="accent6"/>
                </a:solidFill>
                <a:hlinkClick r:id="rId5"/>
              </a:rPr>
              <a:t>tylerkaraszewski</a:t>
            </a:r>
            <a:endParaRPr lang="en-US" sz="1400" dirty="0">
              <a:solidFill>
                <a:schemeClr val="accent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0600" y="5638800"/>
            <a:ext cx="502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Mycenaean Artifact</a:t>
            </a:r>
            <a:endParaRPr lang="en-US" sz="36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900244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upload.wikimedia.org/wikipedia/commons/thumb/9/9b/La_Dame_de_Myc%C3%A8nes%2C_fresco.jpg/1280px-La_Dame_de_Myc%C3%A8nes%2C_fresc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0263"/>
            <a:ext cx="9144000" cy="700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5791200"/>
            <a:ext cx="3200400" cy="914400"/>
          </a:xfrm>
        </p:spPr>
        <p:txBody>
          <a:bodyPr>
            <a:no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2400" dirty="0" smtClean="0">
                <a:latin typeface="+mj-lt"/>
              </a:rPr>
              <a:t>Female Figure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13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century B.C.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18715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50000"/>
              </a:schemeClr>
            </a:gs>
            <a:gs pos="62000">
              <a:schemeClr val="accent1">
                <a:lumMod val="75000"/>
              </a:schemeClr>
            </a:gs>
            <a:gs pos="100000">
              <a:schemeClr val="tx2">
                <a:lumMod val="60000"/>
                <a:lumOff val="4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85800"/>
            <a:ext cx="9144000" cy="5628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8" y="717331"/>
            <a:ext cx="9144000" cy="1229360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pitalisTypOasis" pitchFamily="2" charset="0"/>
              </a:rPr>
              <a:t>Myth or Reality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ell MT" panose="02020503060305020303" pitchFamily="18" charset="0"/>
              </a:rPr>
              <a:t>?</a:t>
            </a:r>
            <a:endParaRPr lang="en-US" sz="32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74327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50000"/>
              </a:schemeClr>
            </a:gs>
            <a:gs pos="62000">
              <a:schemeClr val="accent1">
                <a:lumMod val="75000"/>
              </a:schemeClr>
            </a:gs>
            <a:gs pos="100000">
              <a:schemeClr val="tx2">
                <a:lumMod val="60000"/>
                <a:lumOff val="4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File:Knossos fresco wome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4" y="457200"/>
            <a:ext cx="9144000" cy="603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575942" y="6550223"/>
            <a:ext cx="15680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Photo by </a:t>
            </a:r>
            <a:r>
              <a:rPr lang="en-US" sz="1400" dirty="0" smtClean="0">
                <a:hlinkClick r:id="rId4"/>
              </a:rPr>
              <a:t>cavorite</a:t>
            </a:r>
            <a:endParaRPr lang="en-US" sz="1400" dirty="0"/>
          </a:p>
        </p:txBody>
      </p:sp>
      <p:sp>
        <p:nvSpPr>
          <p:cNvPr id="5" name="Rectangle 4"/>
          <p:cNvSpPr/>
          <p:nvPr/>
        </p:nvSpPr>
        <p:spPr>
          <a:xfrm>
            <a:off x="76200" y="5334000"/>
            <a:ext cx="550477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dirty="0" smtClean="0">
                <a:solidFill>
                  <a:schemeClr val="tx2"/>
                </a:solidFill>
                <a:latin typeface="Amienne" panose="04000508060000020003" charset="0"/>
                <a:ea typeface="+mj-ea"/>
                <a:cs typeface="+mj-cs"/>
              </a:rPr>
              <a:t>Compare to Minoan Art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160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020" y="4316520"/>
            <a:ext cx="3492868" cy="2541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"/>
            <a:ext cx="3471849" cy="4343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 descr="https://upload.wikimedia.org/wikipedia/commons/thumb/e/ec/Ancient_Greek_pottery_in_the_National_Archaeological_Museum_in_Athens_13.JPG/800px-Ancient_Greek_pottery_in_the_National_Archaeological_Museum_in_Athens_1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05" b="7804"/>
          <a:stretch/>
        </p:blipFill>
        <p:spPr bwMode="auto">
          <a:xfrm>
            <a:off x="3471848" y="1"/>
            <a:ext cx="57010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590800" y="6400800"/>
            <a:ext cx="3124200" cy="276999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200" dirty="0" smtClean="0"/>
              <a:t>Photos by </a:t>
            </a:r>
            <a:r>
              <a:rPr lang="en-US" sz="1200" u="sng" dirty="0">
                <a:hlinkClick r:id="rId6" tooltip="Go to Ashley Van Haeften's photostream"/>
              </a:rPr>
              <a:t>Ashley Van </a:t>
            </a:r>
            <a:r>
              <a:rPr lang="en-US" sz="1200" u="sng" dirty="0" err="1" smtClean="0">
                <a:hlinkClick r:id="rId6" tooltip="Go to Ashley Van Haeften's photostream"/>
              </a:rPr>
              <a:t>Haeften</a:t>
            </a:r>
            <a:r>
              <a:rPr lang="en-US" sz="1200" dirty="0" smtClean="0"/>
              <a:t> (L) &amp; </a:t>
            </a:r>
            <a:r>
              <a:rPr lang="en-US" sz="1200" dirty="0" err="1" smtClean="0">
                <a:hlinkClick r:id="rId7" tooltip="User:Sailko"/>
              </a:rPr>
              <a:t>sailko</a:t>
            </a:r>
            <a:r>
              <a:rPr lang="en-US" sz="1200" dirty="0" smtClean="0"/>
              <a:t> </a:t>
            </a:r>
            <a:r>
              <a:rPr lang="en-US" sz="1200" dirty="0"/>
              <a:t> </a:t>
            </a:r>
            <a:r>
              <a:rPr lang="en-US" sz="1200" dirty="0" smtClean="0"/>
              <a:t>(R)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09330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50000"/>
              </a:schemeClr>
            </a:gs>
            <a:gs pos="62000">
              <a:schemeClr val="accent1">
                <a:lumMod val="75000"/>
              </a:schemeClr>
            </a:gs>
            <a:gs pos="100000">
              <a:schemeClr val="tx2">
                <a:lumMod val="60000"/>
                <a:lumOff val="4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19050" y="152400"/>
            <a:ext cx="9144000" cy="1713131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7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Who Was More</a:t>
            </a:r>
            <a:endParaRPr lang="en-US" sz="72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Bell MT" panose="02020503060305020303" pitchFamily="18" charset="0"/>
            </a:endParaRPr>
          </a:p>
        </p:txBody>
      </p:sp>
      <p:pic>
        <p:nvPicPr>
          <p:cNvPr id="5" name="Picture 2" descr="http://farm6.staticflickr.com/5326/9100475244_fdd498e52b_b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0" r="14387" b="6250"/>
          <a:stretch/>
        </p:blipFill>
        <p:spPr bwMode="auto">
          <a:xfrm>
            <a:off x="4648200" y="1676400"/>
            <a:ext cx="4165600" cy="3124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farm5.staticflickr.com/4100/4872336273_74765e83ac_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1676400"/>
            <a:ext cx="41656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4953000"/>
            <a:ext cx="9144000" cy="132343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8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pitalisTypOasis"/>
              </a:rPr>
              <a:t>Advanced</a:t>
            </a:r>
            <a:r>
              <a:rPr lang="en-US" sz="8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ell MT" panose="02020503060305020303" pitchFamily="18" charset="0"/>
              </a:rPr>
              <a:t>?</a:t>
            </a:r>
            <a:endParaRPr lang="en-US" sz="3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4000" y="4154269"/>
            <a:ext cx="4165600" cy="646331"/>
          </a:xfrm>
          <a:prstGeom prst="rect">
            <a:avLst/>
          </a:prstGeom>
          <a:gradFill flip="none" rotWithShape="1">
            <a:gsLst>
              <a:gs pos="27000">
                <a:schemeClr val="tx2">
                  <a:alpha val="85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Minoans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45572" y="4154268"/>
            <a:ext cx="4168228" cy="646331"/>
          </a:xfrm>
          <a:prstGeom prst="rect">
            <a:avLst/>
          </a:prstGeom>
          <a:gradFill flip="none" rotWithShape="1">
            <a:gsLst>
              <a:gs pos="27000">
                <a:schemeClr val="tx2">
                  <a:alpha val="85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Mycenaeans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717733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50000"/>
              </a:schemeClr>
            </a:gs>
            <a:gs pos="62000">
              <a:schemeClr val="accent1">
                <a:lumMod val="75000"/>
              </a:schemeClr>
            </a:gs>
            <a:gs pos="100000">
              <a:schemeClr val="tx2">
                <a:lumMod val="60000"/>
                <a:lumOff val="4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19050" y="152400"/>
            <a:ext cx="9144000" cy="1713131"/>
          </a:xfrm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n-US" sz="72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Who Was</a:t>
            </a:r>
            <a:endParaRPr lang="en-US" sz="72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Bell MT" panose="02020503060305020303" pitchFamily="18" charset="0"/>
            </a:endParaRPr>
          </a:p>
        </p:txBody>
      </p:sp>
      <p:pic>
        <p:nvPicPr>
          <p:cNvPr id="5" name="Picture 2" descr="http://farm6.staticflickr.com/5326/9100475244_fdd498e52b_b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0" r="14387" b="6250"/>
          <a:stretch/>
        </p:blipFill>
        <p:spPr bwMode="auto">
          <a:xfrm>
            <a:off x="4648200" y="1676400"/>
            <a:ext cx="4165600" cy="3124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farm5.staticflickr.com/4100/4872336273_74765e83ac_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1676400"/>
            <a:ext cx="41656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54000" y="4952999"/>
            <a:ext cx="9144000" cy="132343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8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pitalisTypOasis"/>
              </a:rPr>
              <a:t>STRONGER</a:t>
            </a:r>
            <a:r>
              <a:rPr lang="en-US" sz="8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Bell MT" panose="02020503060305020303" pitchFamily="18" charset="0"/>
              </a:rPr>
              <a:t>?</a:t>
            </a:r>
            <a:endParaRPr lang="en-US" sz="36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4000" y="4154269"/>
            <a:ext cx="4165600" cy="646331"/>
          </a:xfrm>
          <a:prstGeom prst="rect">
            <a:avLst/>
          </a:prstGeom>
          <a:gradFill flip="none" rotWithShape="1">
            <a:gsLst>
              <a:gs pos="27000">
                <a:schemeClr val="tx2">
                  <a:alpha val="85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Minoans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45572" y="4154268"/>
            <a:ext cx="4165600" cy="646331"/>
          </a:xfrm>
          <a:prstGeom prst="rect">
            <a:avLst/>
          </a:prstGeom>
          <a:gradFill flip="none" rotWithShape="1">
            <a:gsLst>
              <a:gs pos="27000">
                <a:schemeClr val="tx2">
                  <a:alpha val="85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Mycenaeans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330281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50000"/>
              </a:schemeClr>
            </a:gs>
            <a:gs pos="62000">
              <a:schemeClr val="accent1">
                <a:lumMod val="75000"/>
              </a:schemeClr>
            </a:gs>
            <a:gs pos="100000">
              <a:schemeClr val="tx2">
                <a:lumMod val="60000"/>
                <a:lumOff val="4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thumb/5/55/NAMA_Linear_B_tablet_of_Pylos.jpg/1024px-NAMA_Linear_B_tablet_of_Pylo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2173486"/>
            <a:ext cx="9144000" cy="407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9050" y="4572000"/>
            <a:ext cx="9182100" cy="612577"/>
          </a:xfrm>
          <a:solidFill>
            <a:schemeClr val="tx2">
              <a:lumMod val="50000"/>
              <a:alpha val="67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>
            <a:normAutofit lnSpcReduction="10000"/>
          </a:bodyPr>
          <a:lstStyle/>
          <a:p>
            <a:pPr marL="0" lvl="2" indent="0" algn="ctr">
              <a:buNone/>
            </a:pPr>
            <a:r>
              <a:rPr lang="en-US" sz="3600" b="1" dirty="0" smtClean="0">
                <a:solidFill>
                  <a:schemeClr val="bg1"/>
                </a:solidFill>
              </a:rPr>
              <a:t>Linear B (Mycenaean Writing)</a:t>
            </a:r>
            <a:endParaRPr lang="en-US" sz="1800" i="1" dirty="0" smtClean="0">
              <a:solidFill>
                <a:schemeClr val="bg1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19050" y="268069"/>
            <a:ext cx="9144000" cy="1143000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51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Evidence of Contact</a:t>
            </a:r>
            <a:endParaRPr lang="en-US" sz="51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77051" y="6245423"/>
            <a:ext cx="22859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b="1" dirty="0" smtClean="0">
                <a:solidFill>
                  <a:schemeClr val="bg1"/>
                </a:solidFill>
              </a:rPr>
              <a:t>Photo:  </a:t>
            </a:r>
            <a:r>
              <a:rPr lang="en-US" sz="1400" dirty="0">
                <a:hlinkClick r:id="rId3"/>
              </a:rPr>
              <a:t>Sharon </a:t>
            </a:r>
            <a:r>
              <a:rPr lang="en-US" sz="1400" dirty="0" smtClean="0">
                <a:hlinkClick r:id="rId3"/>
              </a:rPr>
              <a:t>Mollerus</a:t>
            </a:r>
            <a:endParaRPr lang="en-US" sz="1400" dirty="0"/>
          </a:p>
        </p:txBody>
      </p:sp>
      <p:sp>
        <p:nvSpPr>
          <p:cNvPr id="6" name="Rectangle 5"/>
          <p:cNvSpPr/>
          <p:nvPr/>
        </p:nvSpPr>
        <p:spPr>
          <a:xfrm>
            <a:off x="2266950" y="133486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600" b="1" i="1" dirty="0" smtClean="0">
                <a:solidFill>
                  <a:schemeClr val="bg1"/>
                </a:solidFill>
              </a:rPr>
              <a:t>Similar Alphabets</a:t>
            </a:r>
            <a:endParaRPr lang="en-US" sz="2800" b="1" i="1" dirty="0">
              <a:solidFill>
                <a:schemeClr val="bg1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9800" y="685800"/>
            <a:ext cx="2971800" cy="1981200"/>
          </a:xfrm>
        </p:spPr>
        <p:txBody>
          <a:bodyPr>
            <a:noAutofit/>
          </a:bodyPr>
          <a:lstStyle/>
          <a:p>
            <a:r>
              <a:rPr lang="en-US" sz="2800" dirty="0" smtClean="0"/>
              <a:t>Mycenaean </a:t>
            </a:r>
            <a:r>
              <a:rPr lang="en-US" sz="6600" dirty="0" smtClean="0"/>
              <a:t>Bull </a:t>
            </a:r>
            <a:r>
              <a:rPr lang="en-US" sz="2400" dirty="0" smtClean="0"/>
              <a:t>Sculpture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152400" y="6400800"/>
            <a:ext cx="26132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accent6"/>
                </a:solidFill>
              </a:rPr>
              <a:t>Photo by </a:t>
            </a:r>
            <a:r>
              <a:rPr lang="en-US" sz="1600" u="sng" dirty="0">
                <a:solidFill>
                  <a:schemeClr val="accent6"/>
                </a:solidFill>
                <a:hlinkClick r:id="rId3" tooltip="Go to Dimitris Kamaras's photostream"/>
              </a:rPr>
              <a:t>Dimitris </a:t>
            </a:r>
            <a:r>
              <a:rPr lang="en-US" sz="1600" u="sng" dirty="0" err="1" smtClean="0">
                <a:solidFill>
                  <a:schemeClr val="accent6"/>
                </a:solidFill>
                <a:hlinkClick r:id="rId3" tooltip="Go to Dimitris Kamaras's photostream"/>
              </a:rPr>
              <a:t>Kamaras</a:t>
            </a:r>
            <a:endParaRPr lang="en-US" sz="16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818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50000"/>
              </a:schemeClr>
            </a:gs>
            <a:gs pos="62000">
              <a:schemeClr val="accent1">
                <a:lumMod val="75000"/>
              </a:schemeClr>
            </a:gs>
            <a:gs pos="100000">
              <a:schemeClr val="tx2">
                <a:lumMod val="60000"/>
                <a:lumOff val="4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447800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4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Contrasting Civilizations</a:t>
            </a:r>
            <a:endParaRPr lang="en-US" sz="4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56422390"/>
              </p:ext>
            </p:extLst>
          </p:nvPr>
        </p:nvGraphicFramePr>
        <p:xfrm>
          <a:off x="228600" y="1783080"/>
          <a:ext cx="4343400" cy="301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434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Minoans</a:t>
                      </a:r>
                      <a:endParaRPr lang="en-US" sz="4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/>
                        <a:t>Crete</a:t>
                      </a:r>
                      <a:endParaRPr lang="en-US" sz="32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/>
                        <a:t>Peaceful</a:t>
                      </a:r>
                      <a:endParaRPr lang="en-US" sz="32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/>
                        <a:t>No Sign of Military</a:t>
                      </a:r>
                      <a:endParaRPr lang="en-US" sz="32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/>
                        <a:t>No Fortifications</a:t>
                      </a:r>
                      <a:endParaRPr lang="en-US" sz="32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945932" y="4953000"/>
            <a:ext cx="72968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4000" b="1" i="1" dirty="0" smtClean="0">
                <a:solidFill>
                  <a:schemeClr val="bg1"/>
                </a:solidFill>
                <a:latin typeface="+mn-lt"/>
                <a:cs typeface="+mn-cs"/>
              </a:rPr>
              <a:t>If these two civilizations went to war, who would win?</a:t>
            </a:r>
            <a:endParaRPr lang="en-US" sz="4000" b="1" i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4270876"/>
              </p:ext>
            </p:extLst>
          </p:nvPr>
        </p:nvGraphicFramePr>
        <p:xfrm>
          <a:off x="4572000" y="1783080"/>
          <a:ext cx="4343400" cy="30175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3434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 smtClean="0"/>
                        <a:t>Mycenaeans</a:t>
                      </a:r>
                      <a:endParaRPr lang="en-US" sz="4000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/>
                        <a:t>Mainland Greece</a:t>
                      </a:r>
                      <a:endParaRPr lang="en-US" sz="32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/>
                        <a:t>Warlike</a:t>
                      </a:r>
                      <a:endParaRPr lang="en-US" sz="32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/>
                        <a:t>Armor</a:t>
                      </a:r>
                      <a:r>
                        <a:rPr lang="en-US" sz="3200" b="1" baseline="0" dirty="0" smtClean="0"/>
                        <a:t> &amp; Weapons</a:t>
                      </a:r>
                      <a:endParaRPr lang="en-US" sz="32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/>
                        <a:t>Large</a:t>
                      </a:r>
                      <a:r>
                        <a:rPr lang="en-US" sz="3200" b="1" baseline="0" dirty="0" smtClean="0"/>
                        <a:t> City Walls</a:t>
                      </a:r>
                      <a:endParaRPr lang="en-US" sz="3200" b="1" dirty="0" smtClean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50000"/>
              </a:schemeClr>
            </a:gs>
            <a:gs pos="62000">
              <a:schemeClr val="accent1">
                <a:lumMod val="75000"/>
              </a:schemeClr>
            </a:gs>
            <a:gs pos="100000">
              <a:schemeClr val="tx2">
                <a:lumMod val="60000"/>
                <a:lumOff val="4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farm6.staticflickr.com/5181/5605649012_ba466a4f8c_b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5" t="12421" r="1832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4419600"/>
            <a:ext cx="9144000" cy="2438400"/>
          </a:xfrm>
          <a:prstGeom prst="rect">
            <a:avLst/>
          </a:prstGeom>
          <a:gradFill>
            <a:gsLst>
              <a:gs pos="27000">
                <a:schemeClr val="tx2">
                  <a:lumMod val="50000"/>
                  <a:alpha val="80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439298" y="6474023"/>
            <a:ext cx="2552302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accent6"/>
                </a:solidFill>
              </a:rPr>
              <a:t> </a:t>
            </a:r>
            <a:r>
              <a:rPr lang="en-US" sz="1400" dirty="0">
                <a:solidFill>
                  <a:schemeClr val="accent6"/>
                </a:solidFill>
                <a:hlinkClick r:id="rId4" tooltip="Attribution License"/>
              </a:rPr>
              <a:t>Some rights reserved</a:t>
            </a:r>
            <a:r>
              <a:rPr lang="en-US" sz="1400" dirty="0">
                <a:solidFill>
                  <a:schemeClr val="accent6"/>
                </a:solidFill>
              </a:rPr>
              <a:t> by </a:t>
            </a:r>
            <a:r>
              <a:rPr lang="en-US" sz="1400" dirty="0" err="1">
                <a:solidFill>
                  <a:schemeClr val="accent6"/>
                </a:solidFill>
                <a:hlinkClick r:id="rId5"/>
              </a:rPr>
              <a:t>tjuel</a:t>
            </a:r>
            <a:endParaRPr lang="en-US" sz="1400" dirty="0">
              <a:solidFill>
                <a:schemeClr val="accent6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1447800"/>
            <a:ext cx="5486400" cy="1143000"/>
          </a:xfrm>
        </p:spPr>
        <p:txBody>
          <a:bodyPr>
            <a:noAutofit/>
          </a:bodyPr>
          <a:lstStyle/>
          <a:p>
            <a:r>
              <a:rPr 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Lesson</a:t>
            </a:r>
            <a:endParaRPr 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7200" y="4895671"/>
            <a:ext cx="8229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It’s </a:t>
            </a:r>
            <a:r>
              <a:rPr lang="en-US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no good to build a great civilization </a:t>
            </a:r>
            <a:r>
              <a:rPr lang="en-US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en-US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if </a:t>
            </a:r>
            <a:r>
              <a:rPr lang="en-US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you can’t defend it…</a:t>
            </a:r>
          </a:p>
        </p:txBody>
      </p:sp>
    </p:spTree>
    <p:extLst>
      <p:ext uri="{BB962C8B-B14F-4D97-AF65-F5344CB8AC3E}">
        <p14:creationId xmlns:p14="http://schemas.microsoft.com/office/powerpoint/2010/main" val="15427995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trichey\AppData\Local\Microsoft\Windows\Temporary Internet Files\Content.IE5\HMX266HB\MP900448607[1]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3"/>
          <a:stretch/>
        </p:blipFill>
        <p:spPr bwMode="auto">
          <a:xfrm>
            <a:off x="0" y="1047093"/>
            <a:ext cx="3505200" cy="560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6600" y="2438400"/>
            <a:ext cx="5638800" cy="3200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 smtClean="0">
                <a:solidFill>
                  <a:schemeClr val="bg1"/>
                </a:solidFill>
              </a:rPr>
              <a:t>c. 1100-800 B.C.</a:t>
            </a:r>
          </a:p>
          <a:p>
            <a:pPr lvl="1"/>
            <a:r>
              <a:rPr lang="en-US" sz="3200" b="1" dirty="0" smtClean="0">
                <a:solidFill>
                  <a:schemeClr val="bg1"/>
                </a:solidFill>
              </a:rPr>
              <a:t>Mycenaean Civilization collapsed</a:t>
            </a:r>
          </a:p>
          <a:p>
            <a:pPr lvl="1"/>
            <a:r>
              <a:rPr lang="en-US" sz="3200" b="1" dirty="0" smtClean="0">
                <a:solidFill>
                  <a:schemeClr val="bg1"/>
                </a:solidFill>
              </a:rPr>
              <a:t>No evidence of writing during this time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914400"/>
            <a:ext cx="9143999" cy="1143000"/>
          </a:xfr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6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j-lt"/>
              </a:rPr>
              <a:t>Greek Dark Ages</a:t>
            </a:r>
            <a:endParaRPr lang="en-US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3200" y="1143000"/>
            <a:ext cx="6400800" cy="1981200"/>
          </a:xfrm>
        </p:spPr>
        <p:txBody>
          <a:bodyPr>
            <a:noAutofit/>
          </a:bodyPr>
          <a:lstStyle/>
          <a:p>
            <a:pPr marL="0" lvl="1" indent="0" algn="ctr">
              <a:buNone/>
            </a:pPr>
            <a:r>
              <a:rPr lang="en-US" sz="13800" b="1" dirty="0" smtClean="0">
                <a:solidFill>
                  <a:schemeClr val="bg1"/>
                </a:solidFill>
              </a:rPr>
              <a:t>ORAL</a:t>
            </a:r>
            <a:endParaRPr lang="en-US" sz="4000" dirty="0" smtClean="0">
              <a:solidFill>
                <a:schemeClr val="bg1"/>
              </a:solidFill>
            </a:endParaRPr>
          </a:p>
        </p:txBody>
      </p:sp>
      <p:pic>
        <p:nvPicPr>
          <p:cNvPr id="1026" name="Picture 2" descr="C:\Documents and Settings\trichey.SDOC\Local Settings\Temp\Temporary Internet Files\Content.IE5\8ZRYA7YH\MP900448485[1]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38100" y="1104900"/>
            <a:ext cx="3835400" cy="5753100"/>
          </a:xfrm>
          <a:prstGeom prst="rect">
            <a:avLst/>
          </a:prstGeom>
          <a:noFill/>
          <a:effectLst>
            <a:softEdge rad="31750"/>
          </a:effec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29000" y="2971800"/>
            <a:ext cx="5181600" cy="1143000"/>
          </a:xfr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51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j-lt"/>
              </a:rPr>
              <a:t>Traditions</a:t>
            </a:r>
            <a:endParaRPr lang="en-US" sz="51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57600" y="4724400"/>
            <a:ext cx="4648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(Imagine a 300 year long game of telephone.)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293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50000"/>
              </a:schemeClr>
            </a:gs>
            <a:gs pos="62000">
              <a:schemeClr val="accent1">
                <a:lumMod val="75000"/>
              </a:schemeClr>
            </a:gs>
            <a:gs pos="100000">
              <a:schemeClr val="tx2">
                <a:lumMod val="60000"/>
                <a:lumOff val="4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greeklandscapes.com/images/maps/ancient-greece-map-12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5257800"/>
            <a:ext cx="2286000" cy="685800"/>
          </a:xfrm>
          <a:noFill/>
          <a:ln>
            <a:noFill/>
          </a:ln>
          <a:effectLst>
            <a:softEdge rad="127000"/>
          </a:effectLst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2">
                      <a:satMod val="175000"/>
                      <a:alpha val="70000"/>
                    </a:schemeClr>
                  </a:glow>
                  <a:outerShdw blurRad="50800" dist="88900" dir="2700000" algn="tl" rotWithShape="0">
                    <a:prstClr val="black">
                      <a:alpha val="40000"/>
                    </a:prstClr>
                  </a:outerShdw>
                </a:effectLst>
                <a:latin typeface="CapitalisTypOasis" pitchFamily="2" charset="0"/>
              </a:rPr>
              <a:t>Crete</a:t>
            </a:r>
            <a:endParaRPr lang="en-US" sz="4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glow rad="101600">
                  <a:schemeClr val="accent2">
                    <a:satMod val="175000"/>
                    <a:alpha val="70000"/>
                  </a:schemeClr>
                </a:glow>
                <a:outerShdw blurRad="50800" dist="88900" dir="2700000" algn="tl" rotWithShape="0">
                  <a:prstClr val="black">
                    <a:alpha val="40000"/>
                  </a:prstClr>
                </a:outerShdw>
              </a:effectLst>
              <a:latin typeface="CapitalisTypOasis" pitchFamily="2" charset="0"/>
            </a:endParaRPr>
          </a:p>
        </p:txBody>
      </p:sp>
      <p:sp>
        <p:nvSpPr>
          <p:cNvPr id="3" name="Down Arrow 2"/>
          <p:cNvSpPr/>
          <p:nvPr/>
        </p:nvSpPr>
        <p:spPr>
          <a:xfrm rot="1596928">
            <a:off x="5703627" y="5908349"/>
            <a:ext cx="298566" cy="489399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648200" y="1600200"/>
            <a:ext cx="3886200" cy="206210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1"/>
                </a:solidFill>
              </a:rPr>
              <a:t>Signs of the earliest Greek civilization are found on the island of Crete.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50000"/>
              </a:schemeClr>
            </a:gs>
            <a:gs pos="62000">
              <a:schemeClr val="accent1">
                <a:lumMod val="75000"/>
              </a:schemeClr>
            </a:gs>
            <a:gs pos="100000">
              <a:schemeClr val="tx2">
                <a:lumMod val="60000"/>
                <a:lumOff val="4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00200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Timeline of Greek Civilizations</a:t>
            </a:r>
            <a:endParaRPr lang="en-US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2340327"/>
              </p:ext>
            </p:extLst>
          </p:nvPr>
        </p:nvGraphicFramePr>
        <p:xfrm>
          <a:off x="381000" y="1676400"/>
          <a:ext cx="8458200" cy="94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43400"/>
                <a:gridCol w="4114800"/>
              </a:tblGrid>
              <a:tr h="944880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Minoan Greece</a:t>
                      </a:r>
                      <a:endParaRPr lang="en-US" sz="3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600" dirty="0" smtClean="0"/>
                        <a:t>c.</a:t>
                      </a:r>
                      <a:r>
                        <a:rPr lang="en-US" sz="3600" baseline="0" dirty="0" smtClean="0"/>
                        <a:t> 2700-1500 B.C.</a:t>
                      </a:r>
                      <a:endParaRPr lang="en-US" sz="3600" dirty="0"/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693003"/>
              </p:ext>
            </p:extLst>
          </p:nvPr>
        </p:nvGraphicFramePr>
        <p:xfrm>
          <a:off x="381000" y="2619375"/>
          <a:ext cx="8458200" cy="94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43400"/>
                <a:gridCol w="4114800"/>
              </a:tblGrid>
              <a:tr h="944880">
                <a:tc>
                  <a:txBody>
                    <a:bodyPr/>
                    <a:lstStyle/>
                    <a:p>
                      <a:r>
                        <a:rPr lang="en-US" sz="3600" b="1" dirty="0" smtClean="0">
                          <a:solidFill>
                            <a:schemeClr val="tx1"/>
                          </a:solidFill>
                        </a:rPr>
                        <a:t>Mycenaean Greece</a:t>
                      </a:r>
                      <a:endParaRPr lang="en-US" sz="3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 smtClean="0">
                          <a:solidFill>
                            <a:schemeClr val="tx1"/>
                          </a:solidFill>
                        </a:rPr>
                        <a:t>c. 1600-1100 B.C.</a:t>
                      </a:r>
                      <a:endParaRPr lang="en-US" sz="3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6882285"/>
              </p:ext>
            </p:extLst>
          </p:nvPr>
        </p:nvGraphicFramePr>
        <p:xfrm>
          <a:off x="381000" y="3565634"/>
          <a:ext cx="8458200" cy="94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43400"/>
                <a:gridCol w="4114800"/>
              </a:tblGrid>
              <a:tr h="944880">
                <a:tc>
                  <a:txBody>
                    <a:bodyPr/>
                    <a:lstStyle/>
                    <a:p>
                      <a:r>
                        <a:rPr lang="en-US" sz="3600" b="1" dirty="0" smtClean="0">
                          <a:solidFill>
                            <a:schemeClr val="bg1"/>
                          </a:solidFill>
                        </a:rPr>
                        <a:t>Greek Dark Ages</a:t>
                      </a:r>
                      <a:endParaRPr lang="en-US" sz="3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 smtClean="0">
                          <a:solidFill>
                            <a:schemeClr val="bg1"/>
                          </a:solidFill>
                        </a:rPr>
                        <a:t>c. 1100-800</a:t>
                      </a:r>
                      <a:r>
                        <a:rPr lang="en-US" sz="3600" b="1" baseline="0" dirty="0" smtClean="0">
                          <a:solidFill>
                            <a:schemeClr val="bg1"/>
                          </a:solidFill>
                        </a:rPr>
                        <a:t> B.C.</a:t>
                      </a:r>
                      <a:endParaRPr lang="en-US" sz="3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7284395"/>
              </p:ext>
            </p:extLst>
          </p:nvPr>
        </p:nvGraphicFramePr>
        <p:xfrm>
          <a:off x="381000" y="4508936"/>
          <a:ext cx="8458200" cy="94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43400"/>
                <a:gridCol w="4114800"/>
              </a:tblGrid>
              <a:tr h="944880">
                <a:tc>
                  <a:txBody>
                    <a:bodyPr/>
                    <a:lstStyle/>
                    <a:p>
                      <a:r>
                        <a:rPr lang="en-US" sz="3600" b="1" dirty="0" smtClean="0">
                          <a:solidFill>
                            <a:schemeClr val="bg1"/>
                          </a:solidFill>
                        </a:rPr>
                        <a:t>Archaic Greece</a:t>
                      </a:r>
                      <a:endParaRPr lang="en-US" sz="3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 smtClean="0">
                          <a:solidFill>
                            <a:schemeClr val="bg1"/>
                          </a:solidFill>
                        </a:rPr>
                        <a:t>c. 800-500 B.C.</a:t>
                      </a:r>
                      <a:endParaRPr lang="en-US" sz="3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0044855"/>
              </p:ext>
            </p:extLst>
          </p:nvPr>
        </p:nvGraphicFramePr>
        <p:xfrm>
          <a:off x="381000" y="5454868"/>
          <a:ext cx="8458200" cy="94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43400"/>
                <a:gridCol w="4114800"/>
              </a:tblGrid>
              <a:tr h="944880">
                <a:tc>
                  <a:txBody>
                    <a:bodyPr/>
                    <a:lstStyle/>
                    <a:p>
                      <a:r>
                        <a:rPr lang="en-US" sz="3600" b="1" dirty="0" smtClean="0">
                          <a:solidFill>
                            <a:schemeClr val="bg1"/>
                          </a:solidFill>
                        </a:rPr>
                        <a:t>Classical Greece</a:t>
                      </a:r>
                      <a:endParaRPr lang="en-US" sz="3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 smtClean="0">
                          <a:solidFill>
                            <a:schemeClr val="bg1"/>
                          </a:solidFill>
                        </a:rPr>
                        <a:t>c. 500-300 B.C.</a:t>
                      </a:r>
                      <a:endParaRPr lang="en-US" sz="3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50000"/>
              </a:schemeClr>
            </a:gs>
            <a:gs pos="62000">
              <a:schemeClr val="accent1">
                <a:lumMod val="75000"/>
              </a:schemeClr>
            </a:gs>
            <a:gs pos="100000">
              <a:schemeClr val="tx2">
                <a:lumMod val="60000"/>
                <a:lumOff val="4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ile:Homer British Museu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444" y="1775449"/>
            <a:ext cx="362712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7200"/>
            <a:ext cx="4309789" cy="1143000"/>
          </a:xfrm>
        </p:spPr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6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HOMER</a:t>
            </a:r>
            <a:endParaRPr lang="en-US" sz="6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1" y="4343400"/>
            <a:ext cx="4800600" cy="156198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800" b="1" dirty="0" smtClean="0">
                <a:solidFill>
                  <a:schemeClr val="bg1"/>
                </a:solidFill>
              </a:rPr>
              <a:t>Homer’s epic poems were written after the Dark Ages from surviving oral traditions.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5" name="AutoShape 4" descr="data:image/jpeg;base64,/9j/4AAQSkZJRgABAQAAAQABAAD/2wCEAAkGBhQSERUUExQVFBUWFRgXFxgXGSAWGRwXGBgYGRgYFxoZHScgGBwjGRocHy8gIycpLCwsFh8xNTAqNScrLCkBCQoKDgwOGg8PGiwkHyQsLCwpLCwsLCwsLCwsLCwsLCwsLCwsLCwsLCwsLCwpLCwsLCwsLCwsLCwsLCksLCwsLP/AABEIAQ4AuwMBIgACEQEDEQH/xAAcAAABBQEBAQAAAAAAAAAAAAAFAQIDBAYABwj/xABMEAACAQIEAwUEBgYGBgsBAAABAhEAAwQSITEFIkEGE1FhcTKBkfAUI0JSobEHFjNiwdEVU3KSsvElQ3N0ouEmNERUY2SCk7PC4iT/xAAaAQADAQEBAQAAAAAAAAAAAAAAAQIDBAUG/8QALhEAAgIABgIABAUFAQAAAAAAAAECEQMSEyExUUFhBCJxwXKBkbHwQoKhsuEy/9oADAMBAAIRAxEAPwCr9GwS73mOkavOvjoK7+jsI2gxBB83HT1H5UfyDqAfdP8ACgrccP0n6N9HGeM05hly+M5Z90b/ABrz1b4PTeLXlkX6v4c6DESfNl1PpVa92RvD2WVh6lT18Rp8fyq7x3iVu1ct22wy3O9bKhBUayo1kaasPGiScI05Ll21p7IfOo8YDjUfCnutxrFfZjcRwm9b9q2/qASOvVZFVGJBgyD4Hf8AH51r0LJfQcrpc/tgofisg/AbVDiMY4H1uGZx+5F0fiAR8KVmixWYLMZ3+FJmPjNaHH8Zwrv3S4cZx7Rb/wDnVPJmUEz5RQy7w6bndKMtwjMilg6uup+quCAToeUgHQ+EVdMaxo+Shm8zSh/M/H1+fjT7+HZDDKUPgRl+fnwpLNkscqqSToABr8B7vTTzoNbL3Du0d6zAV5X7p1HnHVfd1rRYbHHEEXcOj27sgOZ+qIH3j9oxtAzCqOG7Jm2hu3VFwqM3dBsogCTmbXXy286O9meO28VZD21yAEqU+7ERt4gg1L4tHNPEjdLkfb4aFJ7361XYsQVBRHJ6DVtZjr7OtXhhlBkAAxG3TTT00GnlQjB9p++xF2xbt5haPM+cCSDBCgD70jcDTejn4VLTXJlmsZ3YmQBPj1+NVcVwy25BZRmGgIJUjroVPn+NXDUWIdgpKqGaNAWyz74MfCkK6BWJ4CNTbCkk8wuzcBgaQSZXWhOIwly2xLd3aQ6plBKg6f6wANbPmdNfAVc4R2muYlC9vDjKGKnNdC8wg7ZfOi2Dv97aVmTKWGqNqQdQQfGraa5HHEMuneqxlgL0EjuzlZ9gDBGS6Dvtm2o1geMsYS6pt3DtrKsdNAejeKnWmY7gFsc1q3bnqpGjDfQ/YbzFBHspma0rPbZ8rAuTOfTlfMNDOzjfTXWKOTXaRrzdprXKy/60Pbe3aKd93jZUuZss6wQ4g5WB3+PWr+D4+GvmxcQ27uXMOYOrDflIjXfcdDRkfJg2k6DOfzPz8/lSFvkimt8/86Gnj9rpJ8wrEe4ga0kOmzHG6fE+4mqPfuMTKsytk9oHWPUz8+tWx8/Pz1pi4VZkjXx1n8/n3VonR2YkM1fUTiHFLpu4cvcLlHlcwGhld8oE7Ctdhe2v9anvQz+B/n1rJXMKp1Kz8zpG1T27LEcqkxvAJ+PxolTSJWCk22egYPjdm77LifA6H8d6v/PzNeWkfPxqxheI3bfs3HHWJkfA6VnlE8HphrsZbyXsXZuftO9zkHXMhmGA6jUH/wBQqv2h4ePp+FTDgLcB7x49lVBU5iJ0BCnwnTxqTD8TGIdRdsd649hrcpcHjzAiB7wKM4Xglu2pLqqhjJRAWzECYdjL3iImDpptV5t7OZ4co/Kx7XbuIU28lsjY3dWSP3FYat5gwPGr/C+EW7AhBqd2OrH3np5Cg3Ge07WXyJaiPv7EdMoB29/hpRXgfFfpFvNABBysN9d9PIgzWbujRp1fgtcQ/ZXP9m/+E1g8J3mCxCraUlcZYQ242W9lAzeikknyNb/FYVLiFHGZTuNYPrG9QW+D2lyBbagW5yb8uZcpjXTl0qoySVMwlG2ZjsnhRax+MtrsiWwPEwBqfMnU+ZNafhqBUNsEtkZllgRMnN13iYnbSmYbs/YtvnS0qv8AeEyfXXX3+FR8E9m5/t7o+Dev5aaUpSzblQVIIZqQ7bdKcfn5+fwqG/YV1KsJB3H+VSMwnYzhr3cK+W46xfkoMuUhTbY5jlLagdCNhW5t3laSpBglT6qSCPcdPdVBOy+FHs2EHpI/jVzDYJLShEUIonQbamT8TVzkpOyIpoeWofxTDlgGGpEyh1V0PtKR1PUedEKY1Si1sebcUXLew3dhrf1rZGZSAeZcrEHr0Ov3aJ9nMSrYi5cxRZcUikZWAVRbjdBGunTfXzq1jeEL37A2RcCk3CSeYIwPKoLaQ2ojr6VVXhFshbhRcoAg3iM0s0DNl1KydNo1OsVtmVUN4bcswTxF97xKlXW3oYULJBHKXLHSSNFjUb71ZXFG2AsXtP3J31iVEdelVLeEVnIRLZCnLGcghhoxgA9RysfAAAVLcwOclllgdmF9tY06KfzrM02Mqop1aEdn7DDlvgEidSp39I+fSq2M7MXEUsCrgAkwYMATMH+fhTs6FiRZNw3A21srdcKSzxzhioUTMBRuQDvppRey6qFNgsqKSTbVNW8ZLkEDUQfXyqTDEWktDRcqKMxkKcxkhQDqxjrtPqKrYq5OXOHUc0m7KnWcqi7bMAbCDPTqKkwbti465mJtsquHIIW5dVHEjQIsSpn51qnY7IBiGYtbtx7LEF/OSNANPPSlEmESTIMKCmIAnoWMNbXzJ66bUV4fwQhALh5Yg20J7vXeSeZj741o4HeVci4JFC5cKqqswbhBj1H9YffFEbWGCydSxAzE7mPwUTOggampkHz5fyrqizFuwVxPgCXlILNmkkMdSJ3XzXy86ocN4PfwrM65bqnRlEhiAZlQdM2+k9TWmUedcKdlKbqhlh8yhoYAiYIykT4g1LHz87UgpZpEDCKG8FeReif+sXNPeJiOkzRWaE8CTS8R/wB4ufgRuevv8qClwwjXZaUrSEUEielNJpTTfypgNNNNOJkU31oABcaUG6AGCzbPenY92DouY+zJ028fCusQTMRG4yA5ggC5FZiC0HXNHh76xuMx73KWV2Y8qh3yj6u3v7P2jIFJewrTABJIKA94wYkgd5lDzm01BJA0qzX0TXpCFpUQslsmjawCAWBZlMasPtaUt9sQGIWCPIJHuzNMetOt2xoHzznDhjlYFspAHJpAA3gCetRizaXS6oZ/tNDGSdZn+HTagRVsdoLLKBdsjYdA3v1Aq1axlkqVtXntSCArar105gQB76yan53+f8qcPnSfn58abR0LCXg29nFA2hByBAtu4Jhlgf6sgGSSRHQiOtMwnCyxJVe5U7NLNcYeJDcqz5gnXpQbgnHLVne1rGrjmPwOw8hWmw3H7D7XACejcp/H+FS9jGSlHhF7D4VUBygCTJ8z4sepNTZqQHw98U6oMjqSl/CuFAhBThSR51xoActKaQ1xoA5hQrgxh8QvhfY/3lU0ViheG5cXeXWGtpc30BkoY9wFNFLhhNqYVp+amk0iRpMU00prloAjahnH8VkskDQucg1C77mTtCzr6UUIrOYzEC7ekGFQlFOZVPhdu83RYgEedUiorcqqV5YW2+Zcqw7IQo5AM2gYk6GBOvhVnEoSg7yOXKT3gISSI1I9nKdMqnXSTrSXrkZs4J0zMGIaAeRUFwEBC2jz4TUmYTB5cwaO7JuQWnOduUK0GfHSqLZBZsAIFEahQnKDOZs7OU0KgRoCY02q0MfOsMPI2XkeAMTVN8QmTUq8hc0g2mKmFVTr13ljpMxTBdYaIjZR93Ews9QJMxM0wqzNqNOsf5/Px8qetPtYJyNEY/8ApP8AKnXcOy6lWAHipEe8imzrVEQ3+fP/AJ1NhcKbjqg3Yx/zPgB87VF6eHzHTxrUdnsIlhDfvEKSDkB0OXeQOpOnu9aTYpypFi1grIXLas3bmUCbifVkttMllkzr1A91TYa+2fKLl20zAFUvKrCRplU/a08D4edOu9oD9i3IBAOfk15TlUMRLROnmNdatJxu0WFtsyuZBVhEHTQ+BMzv76g5nfR1/iVy1HeIhUkAFWgknYBWAE++pE4zb5sxyZWyNmEcxEgeZ9Kq8VwapYYt3jhIYA3DIIgDK24Gp3nc0HLBivdaLqtrU5Qxt5rt0ndyASJ8aKEopo1NrHI/sOrejA/kanDVh7htSuZTlARRySRaAJzGPtXH21kA+dTGyxtqgkFLcMAxEXbjrucwlgkkjWKMoaZsnuBRJIAA3JgCqRxDvcypCqrKXaQxblzZVHQGdSfdWdvYa0QxPMHuiGMnLYtMFdszGQGMjTckAU/A44WLqMTrcSbqgSV5myN+4qrHLOgooMhrt6E8XPd3bN/7Kk236Qr6A+5vzouD4VDicMroyMJVgQfOfn8KlGadMeR8/PztTctCcFjDYIsXj5Wrh0DKNlJ2DD58ys/P+dMGqEpPxpxND+JcVFqFAz3GMKkx7zOwoBKyHjXESo7u3rdYHwGVerGSB6edCjaKoAA4AE5e6VjlGgR8rSxcnNv7gJpe4BDF+7clzmfL3xlVJYKvQjUKsfZJPSua2wGYKpZCCTbbXUZV5ANltx571aNVtsOS0SAQobISAUYW5b2G5PZORYAM7rUK7iA2U/ZhkfwOWCO8fSWuMYGkb1I4VgD3iuAuquMjGNHIL6oDMkga+OlSi2884uMYz5MwVC5+yhnMwgTBMbUCK73n5QWuRzZQFF2YGknXvGjWRotVHYkkhe8/fXDqQTsTObXX8at92knKSloKELM0CM092kbDNykz9mB41Nfa8jFUFvKPZzNBjpppFMd9BG3axK7mzppsx294+Ypxv4gRKW3H7rFT/wAQiiNxgzGCDqdtepqrxAMLb5JzBdI1PnHnEx51FmaYNtqMS+XugiI31kgEswghAR06k+lGcThM4AmIIIMBo9MwNR4NUFsC37MaR19/UknXzpcNfcsQ1spoCDmDA76SNj5a0mNvoGXuBXej27gLZz3qj2zoWGXbSNOsVLguDtP1vOqvnB0GZ9eZhqdtI0FGJmly+Hz8/O1FhnZHilYo2Uw2U5TpvGm8is1iZbV+VstwOQ3eFLdtVDqAIVXYnXwk1prjwJOwP8htQfinCPba0La51fvM0yQdZWPZ2J9YmaEODooXr+UElWzE27xVTpbt2wAgY/eaIjxbyp7cLZ2YvDMCMxKrcOduYpaRjCqqkSdzHlSWwbtvvFDEFLasAZzOrrlWSNAoBzNAGvvo7cwqPdklswQsMugGaVLTsWPnJ0p3RTdGdxNju4yhSHEXAkgTaurHd5tFzMQvgNfCor1psx1MuxtuBtme4HupbO4CpOZjNTXWVS321t21YQeVueERfBA8FjJLFaju4J810e07/VmNFFy8c7EfdQLoT9qfOmWGOB44Bu5DZgAWtHxtzAUz1UjQ9RFGprK3gGYmSFfE27YKnKxVFygJpsr67UT4ZxmcqXSAzCUbZXAJAPSGMTl+E0mjKUfKCWJwyupV1DKdwRIrM3rndn6lrq2wWWSUe3Kxmy94ZgetGOKY5xbHdqwdyQJABUAEsdTGw0k6yKB4fh9x+Zge7BkMcsqpBJKqD3cbkvE66DqBDiqW43EY66Wy98bpIDAWwLalDsz3N1EbjzGtdgcCisFz2bgcmTBfMVWQhJkLBIMTJifKpcELLG2uVPt3GUt3gERvl0d4OaXmJPlVkuWEqLsZWIyWxZ9tgBDNqGEHXqCT4Uym/A1iSAzM0hTLW7bAZbgAhQZl5A2gidqeYHKAHKqEOTkdZAkDbKIXNObpFKlqW5WE5gwm8Sc2UrzKNNH0IGh90VXxLGYuDYhFe4vtaw5C9CwJUQNQN6CRjXzmbNM6NldVcssQQhn2QYYtAXr401ryQCRKZCBAbvGdiQch0IzD+PTWmIsAH2ixy27WYkEqJ52JMBfuAwNJk7PsN9ZahCjW8wuBtRruAT7THfN0G9MY20Uu3ZUG7bFv2YgIYjKoOhJj3eNUFt2BoyBiNyDmHpmJExtt0ozh1N4RnU25JbJpn1PKI2QdTu1XzhU+6vwH8qLJzUYa7dIckEjmOx8/n4irFrjF5drj+hOYfjPz61SuXJYnoST8ZPT53pC3z8+/5imdtJ8hazxgsxBXKzHRkc2xmOgZwDlPidBtWiucIU8rYi4GaGy5wBmGsqp1AnWKxHu+fn50rc8CsWjZUrbiN2dQCWgS0mdP5VLMMRZd0MwrPh7iI795aflRjoQ24DeMidZ6UVxfEEtKWchRB06+4bmqmPwouIioV5biMo6Qh1AjwE/Cs32s4iLj92pBVN4+/wCR6wNP86mrM1HOw1+udj9+f7PlMeWsj3eFBOOdqTdBtoIQnU6ywBkenpr+dAvn5+fzpvz1NXSN1hxW5tuC8Pt3sNbXO3KSXCmJZvaVvEQa0Pd6ZRoNtI0Hv0/CsZ2JxJF1ljlcf8QBI+K5vhWyuqSpAJBIgGJiRAMHQxvUPk58RVKjMYi0r4qQM4W8ltV1yQFOZY2lGGbw1pLFz2GGa5+2vkdXe2Yt3G8FOwX03p2Mw162BmE3XuB1NsEqLihU100zgmTtoajuLlzZHZcl42jHMyW3BG32l7wyPCqL8C3LYVZDBguFds2wRrhLAr/akrG8LS3VUzI+qVbCPP2QttnjxnOyiRrr51HiF5XDWyAlvulKmUzWiWzs5jQMAACDJkRVqxhmOZ3W4oYZgFZRzBR9YynZnIgCDHkdaAsjwl93thb11iQVXIsZ1Zp/akypXKCYb3603CuGVY1yq7jMTduZQ2XkUQqyBEEflTu/YhVeSchhbqNclyfaChQTkGhcjrFWbZKo9sG4Wzi2MqCyBlknI3sgGDzefxBMizhiQc6DIAFBGHUtvyA88kjQnaorCoxIPcSzDNLtdJRdWVp2IYDXYnbzje8BDN9HYuSWbIXECQFDTN1pjRRpGtRm65MQoMjlRFR5Ois7aiyfDXMPCmFE5xAzyoBgsxTu+7UayjXGOoaASJk82gE1XZHd1nR7oOVm5eUbhR9gR9kczdSBoZk4c3ei0XFuFzrk1g9Sk6gjq7cx6GKZcxDuoNx0y2yJYapnGzf+I/go0B3J2oD6HYy47KtlkRQkE5SBIGzA/wCqXxO/QVLhV7xyruSDzFTylxMDKp9m2OgGp60q2kVouyqSCA+znpcuP1P7p2ojjEtOoFzKZ2kga/uncHz86CWyO5w0Pq0Bh7DJysq9B566xtrtVZsNihtdWOkgA++BVPF2ktGe8zr903WDjyUhob0IHrUWTDHUYi6s9M50+OtAJfygbiuCXrYlrZgDUiDp7tQKjwPDnutCjSdW+yPMn52o7jsRCL39w3CRItIQqkTHMVGsfDT30Lx/HHduQsiAnKo5YBjTl3A+etBvGUmiw7WcOOQ99cgEMQGQGddPGB1qliOM3XBDXGIO46Hy06eX86og/Mevxpx+f8/nr40y1FCHrr8mkA+fn41Zw/DrrxlR2nQGNOvXb5NEbfZlxrdZbQgn77coJMBfLz6+lAOSQFq7guDu5BIyLpLsCBBMCPH0FaLD8ICsBatS3LLXdQpAlh1A3G3VjHs0aw3DYUC43eENMkRqDKkjqR/E+AqWzKWL0UeA8A7ts0tlB5A0AmVALNHvAHTXxo9lpq7081DdnO23uyK/eyqWgtAmFEn3DrWfxfCPqibIJF2HzM0FSDmUydkUEyN60pFZni/FEuXe6LRaVouZdXdhByIq80DqfdTRUL8EFt1a4SGt92X7xUuMUUk8puwQcwLA5U2Ez4VbxOAdtVSWVVyIz52QhiSxBMM53BJjljpVLGY0klWgIZypeAzQdhkTM7R01XpTDbKoWKlUJ1Nz6hCfDIs3LnvPSqLonuMARD3g7MMyKwe4QJGZis9PsiFEzTL+ILMEggqSVVj394E+U5LcRoXJjpSpZX6O9zMVC5h3YX6OhK/eA5jPmZ1p5stZtqc9nIwV1JAtqrDVcqjmukzpPgJoAq4V1LgEm2p5c680kAnK18wBsdEAGm9OWzYY3C2Y2RHdHVRm1DC2Bq7aDm1/Cp88WVtkDJ0e8gEkkmLdkanymPfU2D4Y7GRmtjbvHg3SPBV9mysdN/KgGyimGOaDnZniVJm646d6w0sp5DX1irqqLTA3lYwBlKrNpB+6okrH3iJq9/RrW/2LL+8ricx8S45sx8dRptUFzjTKwVrLB+nMuU/2WJGb89aCW74HHi1llPNmXqQrMvmCQsbUAxl7CgzbZRO6G2WTw00DIY+6fdUvGcWynMMObbf1gP55dDr96qacfS5piLSv++ujfD+R600iow8oitYGxe9i53TR7D6rP7rTqPWpW7IXZ0Nsjx1/lUq4TBXPZuMh8CY/Eg/nV21wTDwIu3I8mMe6BTsbk13+hKvZOyN2aI8h5ztXL2ewyk5mOk6Fx016R06fzoRa4A77XbTdIz5tPDQVBjOA3repUkeK8wHrAkf86X5lVf8AUaFMPgVkjI0b8xbpOgnUen8Kn+lC0he3hmygSDlVN46e1HWax+Fxr2mzISD8RB6Hoa0/DOI3MkKoQFcwDgmIMN3SjV1iDGkTE60mhShXsH3+2FwsSiqugAnmgDWN438utDn41eJzd408wkabmW28TG3lRY8CUS7W3hurslpBruQASg8BVm3w2yiqcloMVJLXA2UagCQfIzBifKaNis0Vwh/ZLjpuE2nKkwWU7E9TMbnrO9abNHSs7btv3nJmDL1grakTmQgqAVnQFZPWamwPGoJFzRRuSZZD0FzxB6XNj6mpaMZK3aDop01A0kHLEwYnaekx09KZfxHd2y9wjlWWjQaDWJOn+VIzKvGcY+lm1HeXAdTsibFv4DzoLZsW0IQu5XMLb90vd2wx0h7hOZzO+tSfTLlk984XPfAJzsAEAPIioozOcpmB199MlxaZbuS0juXZroBZixB5LU6CYiST8apGyVE9uzZNxxbfu7KqCWSFzPJzA3TqYEbGosNiXbu1Ve9W0xKsozZonKTcaFTQwYk6dKkscPLRktFo2uYkwB/YtDYe4b+dXMRwV2Evc7w/dYZbUeGVNdupn0pibQLxGV7hZiveHXJZBvtIG5LfVq0CJy9KmwVnO5ClLT9S/wBbf/49F900UwuMFoZXt9wB1Ed3vHtCImdiAa7GPZfS61tlIzJJEwBqwM++RSsVjrPCbaydWYiC7MS+uhg7r6CKhbB3bf7G5mX+ru8w9A/tD3zQjG8RS2eTFOyj7AaW6ew+U9Oh+OtMDG/+zxjD9y5ysP7sZp8RRQZXywg/G7mbJ9Vaf7rkkHX7LDQz4b0K4phsbckOJXwSI38BDH3/AMarP2Pvzuh88x/GR8++ruA4JirQ0uogEaFiV98iBVbIv5Vw0Q8PxeLtyDae4PBwZEeB/wA6JjEuwJfDIAPvuo/Nf5VVxONfXJiC8CWYKiW182aDPoJNVPpds63Becj7ZIYTvpbPKNPUiR1pNpclRwpYltIu2MWrk5Fs2ok5tGbQSSgIG3idPWml0+0hJ3lsSATOxPMI0qHG3My5XcKpyqO8tSdtWDadZGw8hqKdcwhc5iLfNDaWSdxPXWfHzpmZLb41hLhi5bC+bKD8Cuoqw2KNogWbguLEkOSyoIkMbg2GmxknpWVw2JwoYm5cZkkFYgcp3LbkZYggazEUXtdpLXsWmyLn2ULGUAkAa8zv4nQQOo1eVicoeGFbXC1DlzLMQr94ADJM8ttIgGBM6nar2PdgcwuMBMDu7Ydp1zAmD1HlEdaz1ztNhkZe7YiB4ApImZE5k1YyVHlqBSHtlZhpLSTqk8kzOYNuAdNto260srJzJ72F7gCBGzqgVcpLAu5cyWU2wSBuSYk79KlZ2NuX7wq7yO7XI5UjQOPaB0+zroNqzuH7RW0IbNbze13pXNceSMygMwCkDQ67DSYqfEdo7LlfrRoS2d0zZc2UKyiQAJ6EEiJPWnkYOcew6T3kznEMLgRkJ01Az7/a10iABpoarXLQJtnPYUm2QgAMekSM6kfZI091C/1iw7wTcvFyCuhUbaMIByrprI6bHpTh21stlBuMgBBGUB5ECNT9nQzIDSfKllYs67CWAx3ccpmIzG0DmKCW50nU2zoY3E1Lxu8Lpt21dVUjvnc+yEXaR1BaNz0rO4rtLazcrXTcklZdeRz9nm0ykEiASOmlOHHrMszPaAfuyFCZxlUSCJZZAJ1ETPSnkfQ88ebCqKdblsNH2sQ6G45nT6u2Bouu8CiXDLGHJlWF251ZzmufBtV9wG9CV7e21nOARMZkI3iQCpbSR1kjzqLF9s8HdElGdgJ2AYaGSGDaRtoeuk6UssuhOaYePCAmtm49o+A50nzRvXoRUV7G4m2Oa3bcfeQtPvQAn4TWSs8bDEj6S1sToqubh2JUBmcb+PjvGlU8dxozlGIa4sTq8aj2gVzbj1M9J0p5GNSi+WjZvxa+yZkt2ro2IVySP7QZR8N6z39MYiy5Jt5FO6FCEHoOnnBg++gJ4tkac5VtNc0HXYyDrPz0olY7a3lH7TMDMZsp23A1/P8AjTyPo0uK8oJW+J4S7+1sZG+8n/5g+PSpm4VhCJX6R5QjH4SlUcP2yaULXbahjzEIDlU+y0g6z+Ea9KU9pLbiGuNc/ddlRS3UMqaaafaIidZEUZWTniuH/kIPglteyMQVGpL3O6t69SRBO+wplq0kqzG1fkZipuGFUToq3Dr4kseh0qr+t1gkgZlQqo5HghYIAAJgDMY0ykQPCoLnaW3Orrcbch7ar9YBChoaPMnXYSR0MrFqLsJY92e2VyyRmBRuaGdcwyMARCqY6RPxs4viFh+F2bCsTiRiHcjI2ofOAM0ZSCjIBruo8KCP2msBCCSQxzKrqrKATLNIJM7jUkjwNMs8esW9Vyq0zoNFYxCqwaYyid9SdY1qXCT/AGN8L4iEFv4akt/Kvn1v/wBDdkMigAsqhsisiqyHIoXO3iSRA1gR5Sa72wpIa0CQTJ7tnn97MsAzvp40Hbj1kqOaQsEqNMoXSEzM0jNq0gkzoDTk7XhOVSIBPg8ySScxcEyddhvV5WYZ4ryefinQKZXV93FxS4PEHUhpK6h0/AHCuNei2/0D8RKhgcOQRM97/wDmsJxThrYe9csuVLW3ZGymRmUwYPXWueGJhz2jTHRUpK0+O/R5irT4NG7ucbl7mGn2skZ9OX2x49aF9o+z13BYl8Pey95byzlOZeZVcQYHRhUKUZPahgynCtn2b/RLjcbhkxFk2RbcsBnfKeVip0ynqDQPtV2WvcPv9zfKFygfkbMIJIEmBrp+VOGLDNlVWFAmaaaSjuK7GX7eAtY9sncXXyLDc8y41WNByHr4VU5rZMQDBp6xRPst2WvcQxAsWMmcqzc5yiF31g0PxeFNq49tozIzIY1EqSDHvFVhzSdA0RmKbR3sz2Nv48XjZyDuLfePnbLy67aGToaBRQ2pSpAKKU0dxXYnEW8Bbx7BO4uvkUAnPu4BIiACUPXqKFcOwDX71uykZ7jrbWdBmdgok9BJqoyi09kBWmlFb7if6D+I2bT3Mtq5kXMVtvmeBvAKidOm5jSawAqcPEhP/wA0waHRSRXTSVu66ELXTSV1SqA6upYpKTVAJS0lKKIgeo9mXP6r8S1/7Qn54avLzXqPZhf+i3Ev94T8Dhq8umscGrn+L7IbPeePcGv3rnZ+7atXLiWksNcZRIQThzLEbCAT7q85/TKf9NYr1tf/AAWq9H47xrEWbnALVq69tLqWFuKpgOJw4IYddCR7685/TKP9NYr1tf8AwWq4/hrzq+n/ALFPg1CcJv4nsth7eHtvdcYpjlQZjlD3pMDpJFeS4mwyOyOCrqSrA6EMDBB8CDpXrKcYvYXsth7li69pzi2XMhynKWvSJ8JA+FeTYnEtcdndizMxZmOpLEyST1JJrXBu5/VgyOvUeO3P+ieBH/mm/BsRXl1eo8cT/ongT/5pv8WIqsXdw/F9mJFH9BJ/0un+yu/4axfH2/8A6r/+2uf42rafoKH+l7f+yu/4axXHv+tX/wDbXP8AG1PjGf0X3Dweh/oTaE4n/uZ/J68vr0/9CaynE/8Ac2H4PWC7O8N+kYuxZ/rb1tD6MwB/CarDfzzb9fsDPbu0nD1/oB8EB9ZhsFhcQ3qWYv8ADu3/AL1eMdjTHEMJ/vVj/wCVa+iX4Tau8Rxo+l2WN/CDDnDKR3iBV9ojNMc7H2R7Qr537KWivEsKpEEYuypHmLqg/jXP8JifLJfn+qHJHtPDr7frdiVkwcMoInSO6stt6614HxCO9uRtnb/Ea964ch/W/EmP+zA+7urA/OvBuI/tbn9tv8Rq/huf7Y/cTK811JXTXbYhaWkpatCFNNpC1Nms54ysaQ+lpmauzVKxohRpeHdt7tnh1/AKiG3ffOzmc4PJoIMfYHTqazlNzV01ClFNteQNjxH9JN69cwFxrdoHA5e7AzQ2XJ7cn9wbRuaD9qu0b4/FXMTcVUa5llUnKMqKgiSTstBwaWaqEYRpr+eQdm87N/pbvYTBphBhsPetoWI71S05mLaiY0J8KznaztJ9Ovi8bNmxCBMtlcq6EmSPHWPcKCmmk1k44cZOSW7HuOFaPF9t7tzhtrh5S2LVq53gcTnJm4YOsf6w9OgrNTSzTzxlV+ADvY/tZc4diRiLSI7BWWHmIb0INFu1v6S3x9k2nwuFtEuHNy2hDyJ6k9Z1rGTSTUzyOWbyBpOyPba7w8XxaS2/f2+7bPOg11EEePWqXZrjzYLFW8Sio7WiSFecpJUrrBB0mfUChM101acHd+eQNPw7t9fs8SbiAVDdd7jFDOT6wEFdDMCdNegoaOPt9N+mBUD/AEjvwonIG7zvMsTOWdN5ihU1wqVlvb6fkB6XxP8ATvjLqOEs4ey7rkN1FbvAvkS3wmYrzYmkmkmnCOHhqohuxa6krqedBQ4U6owaeGrow5Jks+yP6Aw3/d7P/tr/ACrv6Bw/9RZ/9tf5Vjv1zxPgN59kbc2n+HXzrv1xxPlsfsjUwv8AHNXyGt7OrTfRobmEsi46nBIVXZhaUhuXMQOXeTHhv4U9cNhiY+iCf9iv7vXbdvwPhWc/W/E/wnKvnrHw09a79b8V4eH2V8BPrrm+Apa3sNN9GkbB4fMyjDW+UMSTbUDliI0kyTv5elJhsLYJhsLbUiTItDLACk6keJjziazo7WYiZjr91ZiWgT5CPiaQdrMV+Hgu+Uf/AGmjW9hpvo0CLh8oLYQKdZHdKYygnXTwH4+RhJw4UFsIBoxMWlIBUEkeJmCBprp4igP61YqfLT7K+Jk/CKa/anFEbDoRohg5R/8AadaNb2Gm+jUXcLhw+X6OnmTbWIyliRpzdBp41BZFkxmweUn/AMJSAc2WCdPWYiOtAP1oxMz4dcqeyW2/uwfWk/WrFx5xEwm+X+dGt7DTfRpRZw+k4UCSo/ZL9qImPCdfCPHSm3LNoZCMIsMrFvq1zLEACI1JJ2noT0rPfrTip67jom06n4U0dqsV5+OyfdOnpmjX1o1vYab6NTZw9hjH0ZQIOptqNiR4abfiKrrcsSB9FXU2x+zXTvPHT7PXwoB+tGKnrHom0j+E0wdpsV13jwt7w2vxgfGjW9hpvo0zpZAUnDLqgaBbBIJIAG0dTPhFN+pkD6LprP1Qmc0Dp11PwrOHtRi/PcdLfSJ+OtJ+tWK8952t7c2n+H4mjWXYab6NO2Ht8hXDLDSSDbXMIIHoDJ6naT0psWSNMLqRpNpQCdd+o28OorMfrXivE7eFvwH/AD/CnDtVivE/3bfi2vwijWXYab6NMgsH/sunT6pfEDbpv18667bsgIfooOYtI7tcyhVYyQB1IAA/erMfrXi/Of7KfdE/8U/hS/rZip3O8xCbSdPhH40a3sNN9GkbuMpIwkwAf2SjdSQPyGnj6xft8JskAmzaBj7i/wAqxJ7XYqOpMeCb5Rr/AHvwpf1uxPiYkCctvbNqfXL0o1fYab6Nv/RFn+ptf3F/lXf0RZ/qbf8AcX+VYb9bsVG5nTSE3y/lmqVe1uI6ltzstvadPwp63sNN9AsU7L8fhSKPk04e6vNO06pDSZacFoAVR7qUCm9KfPz1oA4LXCmXkDKQQCD0I08RI8JoPiez7NhrdlWVWSMzAbkIUJA8958vfTSQmw6DXdfn5+fOhuIwVxntOHC93BjUgzo4bqZXQeetLY4WRfN3NpmZisSJKhQw+628xodOoklLsLCVNFB7PAmFru8yn65LgkEgBChInczljWSAdz1sYvAXHa2wcKbZBgTBJ0cN4gpIHgSTrRS7CwiaSPn8fn3VTs8LC33uwnMqgCNZBcsSf3s8H069KVns+y4drOZCWKnNGnKwOuvlHvopdhbCxpSKrYHCd2mWZ5mbwAzMWCqNYUTA8hVLD8GK37l0sCr5gVjowtjWdD7B9c595SGE4pAtUuFcO7lMuhJJ1/dGiKevKkL7p61dFDA7NTN6cD6UxhSAQmkJpSPH+Xz/AMqQCmAk7VxjzrgKUj50oA4GpBTAT5fPjT1pAPC0+aaKWYoAzXFOL3LeKKLcAX6g8wTIud3D940ZlBVYB+8RJ1FE8fim7+3azd2jI7ZxEsylQEBYEDQlvE5fI1f7lTJKqSdzAnX136fhT7lpWEEBh4ESNPI6VWZdE0wNh+JO2FvuX1tm8EuADmFucrxGXcZTAgwYpnZnily6XW42YhLLqRlOlxOYEoAAcwJCxIBG9HO70iBHhGnkIOlOt2wBoABOwED4CjMqewUzP8A4m9y44e7mAuXUXW3zZWYAAKoYEKszMGaj4jxu4mMNsXIUGx7WTu1zl84cxmEhYUz7REnatMltV1CqD4hQPyFONpfurrvoPx0p5lfAU6A3aK+9tVdbpQG5ZtxCRD3ArGWUmcp8YGWaK4fDlRBYuROpABiTA5QBoOoHSpWtgxIBHmJ/A0/PU3tQ6M/2lxly21gW2IL3CpUFVzDu3YCXUwcwGvmfEVLxS/ct2QitmvvyISBM6ksVEA5Vk6QCQPGKL3EDbgHwkA/Pz4UjoNCQCRsYE+7wp2tgoz1zjzPgu+QBX5VuD2u7bOEukjrk1OukAHarGCxX19y0LjXAqI2uQxJbZkiZgaESIPQii6Io2AHpAqNbKqIUAegAHwFFoKYF4VxIG5iFe6py3+7QErIBVIACgEnMxHuqtxLibriyne5UFpHOqALzsGPMssIA0B6zNaHuFGoVZ9B/KmtZUnVQT4kA/wCdO1fAqYD7RcRe2wyvCi2zOqlRc3ADgOCLgXUFAQdRRrf5iueyCdQDrpIB9D605h8+dJvYaW4wiumnH0ppFIYhbSuFL+fz8z5UoigBQtUr6XufIwHOpSYIyheZTpOrddT18qvjz+fmK4b0IQOuYe9zZXM9zy+zHewR93bY/GnWkxHIWYfZzaiPbJedJINuAIiDvvRICPfSjWKdhQMtWcQF1aSGUxKyRL5hOWAIK/3TrrUq2L0mXJEaFYGuRZ0K6kuDrtBFER8++ubzosKBYs4jKOYE90szl/aZgXjl+7IB220pVs4iV5hlnmBgnLnkage0E08Dr11onTaLCiviDdzoUy5AecHcg6cumke157darLh8RlMuCcyFYKg5M5Lg8sZsuk9dNjNE1FSIfwpWFFFrV7ulAYd7y5jErIIzadQdfDyim2cPiJXM+kJmgj7rB/s6sWIhug6dCTUUoGtFhQJt4fEDupeYZjdkjUEjKByjpv6nx0dh7V4WnDkG5zZTp1HLOkaH/ITAK70xlosKA+Dw18d33lyYDd4BGpmUjQdDB9B512OsXzcY22ATuiACR+0hoYaGObJ8G95akJp2FAZbGIz2yWBUKQ4kSX1gjl9Ov5GWrZxIUcyswZSTMSoCyu0Ak5tR4A6TAMnrTYosVAXucRL83KbilBIBFvOSwnLuU0G/T1MuJt3u5UKyi7yZm6bjPp4ESP5UUK0wiiwoFdzfLJzADKuYEhzmhpIIAnUrIgTrERBgOHxECG1BUnUagLzicv2jqNOX/ho0V0qNTp12p2FCH5+fnpSGpAOlPW2D41Iz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data:image/jpeg;base64,/9j/4AAQSkZJRgABAQAAAQABAAD/2wCEAAkGBhQSERUUExQVFBUWFRgXFxgXGSAWGRwXGBgYGRgYFxoZHScgGBwjGRocHy8gIycpLCwsFh8xNTAqNScrLCkBCQoKDgwOGg8PGiwkHyQsLCwpLCwsLCwsLCwsLCwsLCwsLCwsLCwsLCwsLCwpLCwsLCwsLCwsLCwsLCksLCwsLP/AABEIAQ4AuwMBIgACEQEDEQH/xAAcAAABBQEBAQAAAAAAAAAAAAAFAQIDBAYABwj/xABMEAACAQIEAwUEBgYGBgsBAAABAhEAAwQSITEFIkEGE1FhcTKBkfAUI0JSobEHFjNiwdEVU3KSsvElQ3N0ouEmNERUY2SCk7PC4iT/xAAaAQADAQEBAQAAAAAAAAAAAAAAAQIDBAUG/8QALhEAAgIABgIABAUFAQAAAAAAAAECEQMSEyExUUFhBCJxwXKBkbHwQoKhsuEy/9oADAMBAAIRAxEAPwCr9GwS73mOkavOvjoK7+jsI2gxBB83HT1H5UfyDqAfdP8ACgrccP0n6N9HGeM05hly+M5Z90b/ABrz1b4PTeLXlkX6v4c6DESfNl1PpVa92RvD2WVh6lT18Rp8fyq7x3iVu1ct22wy3O9bKhBUayo1kaasPGiScI05Ll21p7IfOo8YDjUfCnutxrFfZjcRwm9b9q2/qASOvVZFVGJBgyD4Hf8AH51r0LJfQcrpc/tgofisg/AbVDiMY4H1uGZx+5F0fiAR8KVmixWYLMZ3+FJmPjNaHH8Zwrv3S4cZx7Rb/wDnVPJmUEz5RQy7w6bndKMtwjMilg6uup+quCAToeUgHQ+EVdMaxo+Shm8zSh/M/H1+fjT7+HZDDKUPgRl+fnwpLNkscqqSToABr8B7vTTzoNbL3Du0d6zAV5X7p1HnHVfd1rRYbHHEEXcOj27sgOZ+qIH3j9oxtAzCqOG7Jm2hu3VFwqM3dBsogCTmbXXy286O9meO28VZD21yAEqU+7ERt4gg1L4tHNPEjdLkfb4aFJ7361XYsQVBRHJ6DVtZjr7OtXhhlBkAAxG3TTT00GnlQjB9p++xF2xbt5haPM+cCSDBCgD70jcDTejn4VLTXJlmsZ3YmQBPj1+NVcVwy25BZRmGgIJUjroVPn+NXDUWIdgpKqGaNAWyz74MfCkK6BWJ4CNTbCkk8wuzcBgaQSZXWhOIwly2xLd3aQ6plBKg6f6wANbPmdNfAVc4R2muYlC9vDjKGKnNdC8wg7ZfOi2Dv97aVmTKWGqNqQdQQfGraa5HHEMuneqxlgL0EjuzlZ9gDBGS6Dvtm2o1geMsYS6pt3DtrKsdNAejeKnWmY7gFsc1q3bnqpGjDfQ/YbzFBHspma0rPbZ8rAuTOfTlfMNDOzjfTXWKOTXaRrzdprXKy/60Pbe3aKd93jZUuZss6wQ4g5WB3+PWr+D4+GvmxcQ27uXMOYOrDflIjXfcdDRkfJg2k6DOfzPz8/lSFvkimt8/86Gnj9rpJ8wrEe4ga0kOmzHG6fE+4mqPfuMTKsytk9oHWPUz8+tWx8/Pz1pi4VZkjXx1n8/n3VonR2YkM1fUTiHFLpu4cvcLlHlcwGhld8oE7Ctdhe2v9anvQz+B/n1rJXMKp1Kz8zpG1T27LEcqkxvAJ+PxolTSJWCk22egYPjdm77LifA6H8d6v/PzNeWkfPxqxheI3bfs3HHWJkfA6VnlE8HphrsZbyXsXZuftO9zkHXMhmGA6jUH/wBQqv2h4ePp+FTDgLcB7x49lVBU5iJ0BCnwnTxqTD8TGIdRdsd649hrcpcHjzAiB7wKM4Xglu2pLqqhjJRAWzECYdjL3iImDpptV5t7OZ4co/Kx7XbuIU28lsjY3dWSP3FYat5gwPGr/C+EW7AhBqd2OrH3np5Cg3Ge07WXyJaiPv7EdMoB29/hpRXgfFfpFvNABBysN9d9PIgzWbujRp1fgtcQ/ZXP9m/+E1g8J3mCxCraUlcZYQ242W9lAzeikknyNb/FYVLiFHGZTuNYPrG9QW+D2lyBbagW5yb8uZcpjXTl0qoySVMwlG2ZjsnhRax+MtrsiWwPEwBqfMnU+ZNafhqBUNsEtkZllgRMnN13iYnbSmYbs/YtvnS0qv8AeEyfXXX3+FR8E9m5/t7o+Dev5aaUpSzblQVIIZqQ7bdKcfn5+fwqG/YV1KsJB3H+VSMwnYzhr3cK+W46xfkoMuUhTbY5jlLagdCNhW5t3laSpBglT6qSCPcdPdVBOy+FHs2EHpI/jVzDYJLShEUIonQbamT8TVzkpOyIpoeWofxTDlgGGpEyh1V0PtKR1PUedEKY1Si1sebcUXLew3dhrf1rZGZSAeZcrEHr0Ov3aJ9nMSrYi5cxRZcUikZWAVRbjdBGunTfXzq1jeEL37A2RcCk3CSeYIwPKoLaQ2ojr6VVXhFshbhRcoAg3iM0s0DNl1KydNo1OsVtmVUN4bcswTxF97xKlXW3oYULJBHKXLHSSNFjUb71ZXFG2AsXtP3J31iVEdelVLeEVnIRLZCnLGcghhoxgA9RysfAAAVLcwOclllgdmF9tY06KfzrM02Mqop1aEdn7DDlvgEidSp39I+fSq2M7MXEUsCrgAkwYMATMH+fhTs6FiRZNw3A21srdcKSzxzhioUTMBRuQDvppRey6qFNgsqKSTbVNW8ZLkEDUQfXyqTDEWktDRcqKMxkKcxkhQDqxjrtPqKrYq5OXOHUc0m7KnWcqi7bMAbCDPTqKkwbti465mJtsquHIIW5dVHEjQIsSpn51qnY7IBiGYtbtx7LEF/OSNANPPSlEmESTIMKCmIAnoWMNbXzJ66bUV4fwQhALh5Yg20J7vXeSeZj741o4HeVci4JFC5cKqqswbhBj1H9YffFEbWGCydSxAzE7mPwUTOggampkHz5fyrqizFuwVxPgCXlILNmkkMdSJ3XzXy86ocN4PfwrM65bqnRlEhiAZlQdM2+k9TWmUedcKdlKbqhlh8yhoYAiYIykT4g1LHz87UgpZpEDCKG8FeReif+sXNPeJiOkzRWaE8CTS8R/wB4ufgRuevv8qClwwjXZaUrSEUEielNJpTTfypgNNNNOJkU31oABcaUG6AGCzbPenY92DouY+zJ028fCusQTMRG4yA5ggC5FZiC0HXNHh76xuMx73KWV2Y8qh3yj6u3v7P2jIFJewrTABJIKA94wYkgd5lDzm01BJA0qzX0TXpCFpUQslsmjawCAWBZlMasPtaUt9sQGIWCPIJHuzNMetOt2xoHzznDhjlYFspAHJpAA3gCetRizaXS6oZ/tNDGSdZn+HTagRVsdoLLKBdsjYdA3v1Aq1axlkqVtXntSCArar105gQB76yan53+f8qcPnSfn58abR0LCXg29nFA2hByBAtu4Jhlgf6sgGSSRHQiOtMwnCyxJVe5U7NLNcYeJDcqz5gnXpQbgnHLVne1rGrjmPwOw8hWmw3H7D7XACejcp/H+FS9jGSlHhF7D4VUBygCTJ8z4sepNTZqQHw98U6oMjqSl/CuFAhBThSR51xoActKaQ1xoA5hQrgxh8QvhfY/3lU0ViheG5cXeXWGtpc30BkoY9wFNFLhhNqYVp+amk0iRpMU00prloAjahnH8VkskDQucg1C77mTtCzr6UUIrOYzEC7ekGFQlFOZVPhdu83RYgEedUiorcqqV5YW2+Zcqw7IQo5AM2gYk6GBOvhVnEoSg7yOXKT3gISSI1I9nKdMqnXSTrSXrkZs4J0zMGIaAeRUFwEBC2jz4TUmYTB5cwaO7JuQWnOduUK0GfHSqLZBZsAIFEahQnKDOZs7OU0KgRoCY02q0MfOsMPI2XkeAMTVN8QmTUq8hc0g2mKmFVTr13ljpMxTBdYaIjZR93Ews9QJMxM0wqzNqNOsf5/Px8qetPtYJyNEY/8ApP8AKnXcOy6lWAHipEe8imzrVEQ3+fP/AJ1NhcKbjqg3Yx/zPgB87VF6eHzHTxrUdnsIlhDfvEKSDkB0OXeQOpOnu9aTYpypFi1grIXLas3bmUCbifVkttMllkzr1A91TYa+2fKLl20zAFUvKrCRplU/a08D4edOu9oD9i3IBAOfk15TlUMRLROnmNdatJxu0WFtsyuZBVhEHTQ+BMzv76g5nfR1/iVy1HeIhUkAFWgknYBWAE++pE4zb5sxyZWyNmEcxEgeZ9Kq8VwapYYt3jhIYA3DIIgDK24Gp3nc0HLBivdaLqtrU5Qxt5rt0ndyASJ8aKEopo1NrHI/sOrejA/kanDVh7htSuZTlARRySRaAJzGPtXH21kA+dTGyxtqgkFLcMAxEXbjrucwlgkkjWKMoaZsnuBRJIAA3JgCqRxDvcypCqrKXaQxblzZVHQGdSfdWdvYa0QxPMHuiGMnLYtMFdszGQGMjTckAU/A44WLqMTrcSbqgSV5myN+4qrHLOgooMhrt6E8XPd3bN/7Kk236Qr6A+5vzouD4VDicMroyMJVgQfOfn8KlGadMeR8/PztTctCcFjDYIsXj5Wrh0DKNlJ2DD58ys/P+dMGqEpPxpxND+JcVFqFAz3GMKkx7zOwoBKyHjXESo7u3rdYHwGVerGSB6edCjaKoAA4AE5e6VjlGgR8rSxcnNv7gJpe4BDF+7clzmfL3xlVJYKvQjUKsfZJPSua2wGYKpZCCTbbXUZV5ANltx571aNVtsOS0SAQobISAUYW5b2G5PZORYAM7rUK7iA2U/ZhkfwOWCO8fSWuMYGkb1I4VgD3iuAuquMjGNHIL6oDMkga+OlSi2884uMYz5MwVC5+yhnMwgTBMbUCK73n5QWuRzZQFF2YGknXvGjWRotVHYkkhe8/fXDqQTsTObXX8at92knKSloKELM0CM092kbDNykz9mB41Nfa8jFUFvKPZzNBjpppFMd9BG3axK7mzppsx294+Ypxv4gRKW3H7rFT/wAQiiNxgzGCDqdtepqrxAMLb5JzBdI1PnHnEx51FmaYNtqMS+XugiI31kgEswghAR06k+lGcThM4AmIIIMBo9MwNR4NUFsC37MaR19/UknXzpcNfcsQ1spoCDmDA76SNj5a0mNvoGXuBXej27gLZz3qj2zoWGXbSNOsVLguDtP1vOqvnB0GZ9eZhqdtI0FGJmly+Hz8/O1FhnZHilYo2Uw2U5TpvGm8is1iZbV+VstwOQ3eFLdtVDqAIVXYnXwk1prjwJOwP8htQfinCPba0La51fvM0yQdZWPZ2J9YmaEODooXr+UElWzE27xVTpbt2wAgY/eaIjxbyp7cLZ2YvDMCMxKrcOduYpaRjCqqkSdzHlSWwbtvvFDEFLasAZzOrrlWSNAoBzNAGvvo7cwqPdklswQsMugGaVLTsWPnJ0p3RTdGdxNju4yhSHEXAkgTaurHd5tFzMQvgNfCor1psx1MuxtuBtme4HupbO4CpOZjNTXWVS321t21YQeVueERfBA8FjJLFaju4J810e07/VmNFFy8c7EfdQLoT9qfOmWGOB44Bu5DZgAWtHxtzAUz1UjQ9RFGprK3gGYmSFfE27YKnKxVFygJpsr67UT4ZxmcqXSAzCUbZXAJAPSGMTl+E0mjKUfKCWJwyupV1DKdwRIrM3rndn6lrq2wWWSUe3Kxmy94ZgetGOKY5xbHdqwdyQJABUAEsdTGw0k6yKB4fh9x+Zge7BkMcsqpBJKqD3cbkvE66DqBDiqW43EY66Wy98bpIDAWwLalDsz3N1EbjzGtdgcCisFz2bgcmTBfMVWQhJkLBIMTJifKpcELLG2uVPt3GUt3gERvl0d4OaXmJPlVkuWEqLsZWIyWxZ9tgBDNqGEHXqCT4Uym/A1iSAzM0hTLW7bAZbgAhQZl5A2gidqeYHKAHKqEOTkdZAkDbKIXNObpFKlqW5WE5gwm8Sc2UrzKNNH0IGh90VXxLGYuDYhFe4vtaw5C9CwJUQNQN6CRjXzmbNM6NldVcssQQhn2QYYtAXr401ryQCRKZCBAbvGdiQch0IzD+PTWmIsAH2ixy27WYkEqJ52JMBfuAwNJk7PsN9ZahCjW8wuBtRruAT7THfN0G9MY20Uu3ZUG7bFv2YgIYjKoOhJj3eNUFt2BoyBiNyDmHpmJExtt0ozh1N4RnU25JbJpn1PKI2QdTu1XzhU+6vwH8qLJzUYa7dIckEjmOx8/n4irFrjF5drj+hOYfjPz61SuXJYnoST8ZPT53pC3z8+/5imdtJ8hazxgsxBXKzHRkc2xmOgZwDlPidBtWiucIU8rYi4GaGy5wBmGsqp1AnWKxHu+fn50rc8CsWjZUrbiN2dQCWgS0mdP5VLMMRZd0MwrPh7iI795aflRjoQ24DeMidZ6UVxfEEtKWchRB06+4bmqmPwouIioV5biMo6Qh1AjwE/Cs32s4iLj92pBVN4+/wCR6wNP86mrM1HOw1+udj9+f7PlMeWsj3eFBOOdqTdBtoIQnU6ywBkenpr+dAvn5+fzpvz1NXSN1hxW5tuC8Pt3sNbXO3KSXCmJZvaVvEQa0Pd6ZRoNtI0Hv0/CsZ2JxJF1ljlcf8QBI+K5vhWyuqSpAJBIgGJiRAMHQxvUPk58RVKjMYi0r4qQM4W8ltV1yQFOZY2lGGbw1pLFz2GGa5+2vkdXe2Yt3G8FOwX03p2Mw162BmE3XuB1NsEqLihU100zgmTtoajuLlzZHZcl42jHMyW3BG32l7wyPCqL8C3LYVZDBguFds2wRrhLAr/akrG8LS3VUzI+qVbCPP2QttnjxnOyiRrr51HiF5XDWyAlvulKmUzWiWzs5jQMAACDJkRVqxhmOZ3W4oYZgFZRzBR9YynZnIgCDHkdaAsjwl93thb11iQVXIsZ1Zp/akypXKCYb3603CuGVY1yq7jMTduZQ2XkUQqyBEEflTu/YhVeSchhbqNclyfaChQTkGhcjrFWbZKo9sG4Wzi2MqCyBlknI3sgGDzefxBMizhiQc6DIAFBGHUtvyA88kjQnaorCoxIPcSzDNLtdJRdWVp2IYDXYnbzje8BDN9HYuSWbIXECQFDTN1pjRRpGtRm65MQoMjlRFR5Ois7aiyfDXMPCmFE5xAzyoBgsxTu+7UayjXGOoaASJk82gE1XZHd1nR7oOVm5eUbhR9gR9kczdSBoZk4c3ei0XFuFzrk1g9Sk6gjq7cx6GKZcxDuoNx0y2yJYapnGzf+I/go0B3J2oD6HYy47KtlkRQkE5SBIGzA/wCqXxO/QVLhV7xyruSDzFTylxMDKp9m2OgGp60q2kVouyqSCA+znpcuP1P7p2ojjEtOoFzKZ2kga/uncHz86CWyO5w0Pq0Bh7DJysq9B566xtrtVZsNihtdWOkgA++BVPF2ktGe8zr903WDjyUhob0IHrUWTDHUYi6s9M50+OtAJfygbiuCXrYlrZgDUiDp7tQKjwPDnutCjSdW+yPMn52o7jsRCL39w3CRItIQqkTHMVGsfDT30Lx/HHduQsiAnKo5YBjTl3A+etBvGUmiw7WcOOQ99cgEMQGQGddPGB1qliOM3XBDXGIO46Hy06eX86og/Mevxpx+f8/nr40y1FCHrr8mkA+fn41Zw/DrrxlR2nQGNOvXb5NEbfZlxrdZbQgn77coJMBfLz6+lAOSQFq7guDu5BIyLpLsCBBMCPH0FaLD8ICsBatS3LLXdQpAlh1A3G3VjHs0aw3DYUC43eENMkRqDKkjqR/E+AqWzKWL0UeA8A7ts0tlB5A0AmVALNHvAHTXxo9lpq7081DdnO23uyK/eyqWgtAmFEn3DrWfxfCPqibIJF2HzM0FSDmUydkUEyN60pFZni/FEuXe6LRaVouZdXdhByIq80DqfdTRUL8EFt1a4SGt92X7xUuMUUk8puwQcwLA5U2Ez4VbxOAdtVSWVVyIz52QhiSxBMM53BJjljpVLGY0klWgIZypeAzQdhkTM7R01XpTDbKoWKlUJ1Nz6hCfDIs3LnvPSqLonuMARD3g7MMyKwe4QJGZis9PsiFEzTL+ILMEggqSVVj394E+U5LcRoXJjpSpZX6O9zMVC5h3YX6OhK/eA5jPmZ1p5stZtqc9nIwV1JAtqrDVcqjmukzpPgJoAq4V1LgEm2p5c680kAnK18wBsdEAGm9OWzYY3C2Y2RHdHVRm1DC2Bq7aDm1/Cp88WVtkDJ0e8gEkkmLdkanymPfU2D4Y7GRmtjbvHg3SPBV9mysdN/KgGyimGOaDnZniVJm646d6w0sp5DX1irqqLTA3lYwBlKrNpB+6okrH3iJq9/RrW/2LL+8ricx8S45sx8dRptUFzjTKwVrLB+nMuU/2WJGb89aCW74HHi1llPNmXqQrMvmCQsbUAxl7CgzbZRO6G2WTw00DIY+6fdUvGcWynMMObbf1gP55dDr96qacfS5piLSv++ujfD+R600iow8oitYGxe9i53TR7D6rP7rTqPWpW7IXZ0Nsjx1/lUq4TBXPZuMh8CY/Eg/nV21wTDwIu3I8mMe6BTsbk13+hKvZOyN2aI8h5ztXL2ewyk5mOk6Fx016R06fzoRa4A77XbTdIz5tPDQVBjOA3repUkeK8wHrAkf86X5lVf8AUaFMPgVkjI0b8xbpOgnUen8Kn+lC0he3hmygSDlVN46e1HWax+Fxr2mzISD8RB6Hoa0/DOI3MkKoQFcwDgmIMN3SjV1iDGkTE60mhShXsH3+2FwsSiqugAnmgDWN438utDn41eJzd408wkabmW28TG3lRY8CUS7W3hurslpBruQASg8BVm3w2yiqcloMVJLXA2UagCQfIzBifKaNis0Vwh/ZLjpuE2nKkwWU7E9TMbnrO9abNHSs7btv3nJmDL1grakTmQgqAVnQFZPWamwPGoJFzRRuSZZD0FzxB6XNj6mpaMZK3aDop01A0kHLEwYnaekx09KZfxHd2y9wjlWWjQaDWJOn+VIzKvGcY+lm1HeXAdTsibFv4DzoLZsW0IQu5XMLb90vd2wx0h7hOZzO+tSfTLlk984XPfAJzsAEAPIioozOcpmB199MlxaZbuS0juXZroBZixB5LU6CYiST8apGyVE9uzZNxxbfu7KqCWSFzPJzA3TqYEbGosNiXbu1Ve9W0xKsozZonKTcaFTQwYk6dKkscPLRktFo2uYkwB/YtDYe4b+dXMRwV2Evc7w/dYZbUeGVNdupn0pibQLxGV7hZiveHXJZBvtIG5LfVq0CJy9KmwVnO5ClLT9S/wBbf/49F900UwuMFoZXt9wB1Ed3vHtCImdiAa7GPZfS61tlIzJJEwBqwM++RSsVjrPCbaydWYiC7MS+uhg7r6CKhbB3bf7G5mX+ru8w9A/tD3zQjG8RS2eTFOyj7AaW6ew+U9Oh+OtMDG/+zxjD9y5ysP7sZp8RRQZXywg/G7mbJ9Vaf7rkkHX7LDQz4b0K4phsbckOJXwSI38BDH3/AMarP2Pvzuh88x/GR8++ruA4JirQ0uogEaFiV98iBVbIv5Vw0Q8PxeLtyDae4PBwZEeB/wA6JjEuwJfDIAPvuo/Nf5VVxONfXJiC8CWYKiW182aDPoJNVPpds63Becj7ZIYTvpbPKNPUiR1pNpclRwpYltIu2MWrk5Fs2ok5tGbQSSgIG3idPWml0+0hJ3lsSATOxPMI0qHG3My5XcKpyqO8tSdtWDadZGw8hqKdcwhc5iLfNDaWSdxPXWfHzpmZLb41hLhi5bC+bKD8Cuoqw2KNogWbguLEkOSyoIkMbg2GmxknpWVw2JwoYm5cZkkFYgcp3LbkZYggazEUXtdpLXsWmyLn2ULGUAkAa8zv4nQQOo1eVicoeGFbXC1DlzLMQr94ADJM8ttIgGBM6nar2PdgcwuMBMDu7Ydp1zAmD1HlEdaz1ztNhkZe7YiB4ApImZE5k1YyVHlqBSHtlZhpLSTqk8kzOYNuAdNto260srJzJ72F7gCBGzqgVcpLAu5cyWU2wSBuSYk79KlZ2NuX7wq7yO7XI5UjQOPaB0+zroNqzuH7RW0IbNbze13pXNceSMygMwCkDQ67DSYqfEdo7LlfrRoS2d0zZc2UKyiQAJ6EEiJPWnkYOcew6T3kznEMLgRkJ01Az7/a10iABpoarXLQJtnPYUm2QgAMekSM6kfZI091C/1iw7wTcvFyCuhUbaMIByrprI6bHpTh21stlBuMgBBGUB5ECNT9nQzIDSfKllYs67CWAx3ccpmIzG0DmKCW50nU2zoY3E1Lxu8Lpt21dVUjvnc+yEXaR1BaNz0rO4rtLazcrXTcklZdeRz9nm0ykEiASOmlOHHrMszPaAfuyFCZxlUSCJZZAJ1ETPSnkfQ88ebCqKdblsNH2sQ6G45nT6u2Bouu8CiXDLGHJlWF251ZzmufBtV9wG9CV7e21nOARMZkI3iQCpbSR1kjzqLF9s8HdElGdgJ2AYaGSGDaRtoeuk6UssuhOaYePCAmtm49o+A50nzRvXoRUV7G4m2Oa3bcfeQtPvQAn4TWSs8bDEj6S1sToqubh2JUBmcb+PjvGlU8dxozlGIa4sTq8aj2gVzbj1M9J0p5GNSi+WjZvxa+yZkt2ro2IVySP7QZR8N6z39MYiy5Jt5FO6FCEHoOnnBg++gJ4tkac5VtNc0HXYyDrPz0olY7a3lH7TMDMZsp23A1/P8AjTyPo0uK8oJW+J4S7+1sZG+8n/5g+PSpm4VhCJX6R5QjH4SlUcP2yaULXbahjzEIDlU+y0g6z+Ea9KU9pLbiGuNc/ddlRS3UMqaaafaIidZEUZWTniuH/kIPglteyMQVGpL3O6t69SRBO+wplq0kqzG1fkZipuGFUToq3Dr4kseh0qr+t1gkgZlQqo5HghYIAAJgDMY0ykQPCoLnaW3Orrcbch7ar9YBChoaPMnXYSR0MrFqLsJY92e2VyyRmBRuaGdcwyMARCqY6RPxs4viFh+F2bCsTiRiHcjI2ofOAM0ZSCjIBruo8KCP2msBCCSQxzKrqrKATLNIJM7jUkjwNMs8esW9Vyq0zoNFYxCqwaYyid9SdY1qXCT/AGN8L4iEFv4akt/Kvn1v/wBDdkMigAsqhsisiqyHIoXO3iSRA1gR5Sa72wpIa0CQTJ7tnn97MsAzvp40Hbj1kqOaQsEqNMoXSEzM0jNq0gkzoDTk7XhOVSIBPg8ySScxcEyddhvV5WYZ4ryefinQKZXV93FxS4PEHUhpK6h0/AHCuNei2/0D8RKhgcOQRM97/wDmsJxThrYe9csuVLW3ZGymRmUwYPXWueGJhz2jTHRUpK0+O/R5irT4NG7ucbl7mGn2skZ9OX2x49aF9o+z13BYl8Pey95byzlOZeZVcQYHRhUKUZPahgynCtn2b/RLjcbhkxFk2RbcsBnfKeVip0ynqDQPtV2WvcPv9zfKFygfkbMIJIEmBrp+VOGLDNlVWFAmaaaSjuK7GX7eAtY9sncXXyLDc8y41WNByHr4VU5rZMQDBp6xRPst2WvcQxAsWMmcqzc5yiF31g0PxeFNq49tozIzIY1EqSDHvFVhzSdA0RmKbR3sz2Nv48XjZyDuLfePnbLy67aGToaBRQ2pSpAKKU0dxXYnEW8Bbx7BO4uvkUAnPu4BIiACUPXqKFcOwDX71uykZ7jrbWdBmdgok9BJqoyi09kBWmlFb7if6D+I2bT3Mtq5kXMVtvmeBvAKidOm5jSawAqcPEhP/wA0waHRSRXTSVu66ELXTSV1SqA6upYpKTVAJS0lKKIgeo9mXP6r8S1/7Qn54avLzXqPZhf+i3Ev94T8Dhq8umscGrn+L7IbPeePcGv3rnZ+7atXLiWksNcZRIQThzLEbCAT7q85/TKf9NYr1tf/AAWq9H47xrEWbnALVq69tLqWFuKpgOJw4IYddCR7685/TKP9NYr1tf8AwWq4/hrzq+n/ALFPg1CcJv4nsth7eHtvdcYpjlQZjlD3pMDpJFeS4mwyOyOCrqSrA6EMDBB8CDpXrKcYvYXsth7li69pzi2XMhynKWvSJ8JA+FeTYnEtcdndizMxZmOpLEyST1JJrXBu5/VgyOvUeO3P+ieBH/mm/BsRXl1eo8cT/ongT/5pv8WIqsXdw/F9mJFH9BJ/0un+yu/4axfH2/8A6r/+2uf42rafoKH+l7f+yu/4axXHv+tX/wDbXP8AG1PjGf0X3Dweh/oTaE4n/uZ/J68vr0/9CaynE/8Ac2H4PWC7O8N+kYuxZ/rb1tD6MwB/CarDfzzb9fsDPbu0nD1/oB8EB9ZhsFhcQ3qWYv8ADu3/AL1eMdjTHEMJ/vVj/wCVa+iX4Tau8Rxo+l2WN/CDDnDKR3iBV9ojNMc7H2R7Qr537KWivEsKpEEYuypHmLqg/jXP8JifLJfn+qHJHtPDr7frdiVkwcMoInSO6stt6614HxCO9uRtnb/Ea964ch/W/EmP+zA+7urA/OvBuI/tbn9tv8Rq/huf7Y/cTK811JXTXbYhaWkpatCFNNpC1Nms54ysaQ+lpmauzVKxohRpeHdt7tnh1/AKiG3ffOzmc4PJoIMfYHTqazlNzV01ClFNteQNjxH9JN69cwFxrdoHA5e7AzQ2XJ7cn9wbRuaD9qu0b4/FXMTcVUa5llUnKMqKgiSTstBwaWaqEYRpr+eQdm87N/pbvYTBphBhsPetoWI71S05mLaiY0J8KznaztJ9Ovi8bNmxCBMtlcq6EmSPHWPcKCmmk1k44cZOSW7HuOFaPF9t7tzhtrh5S2LVq53gcTnJm4YOsf6w9OgrNTSzTzxlV+ADvY/tZc4diRiLSI7BWWHmIb0INFu1v6S3x9k2nwuFtEuHNy2hDyJ6k9Z1rGTSTUzyOWbyBpOyPba7w8XxaS2/f2+7bPOg11EEePWqXZrjzYLFW8Sio7WiSFecpJUrrBB0mfUChM101acHd+eQNPw7t9fs8SbiAVDdd7jFDOT6wEFdDMCdNegoaOPt9N+mBUD/AEjvwonIG7zvMsTOWdN5ihU1wqVlvb6fkB6XxP8ATvjLqOEs4ey7rkN1FbvAvkS3wmYrzYmkmkmnCOHhqohuxa6krqedBQ4U6owaeGrow5Jks+yP6Aw3/d7P/tr/ACrv6Bw/9RZ/9tf5Vjv1zxPgN59kbc2n+HXzrv1xxPlsfsjUwv8AHNXyGt7OrTfRobmEsi46nBIVXZhaUhuXMQOXeTHhv4U9cNhiY+iCf9iv7vXbdvwPhWc/W/E/wnKvnrHw09a79b8V4eH2V8BPrrm+Apa3sNN9GkbB4fMyjDW+UMSTbUDliI0kyTv5elJhsLYJhsLbUiTItDLACk6keJjziazo7WYiZjr91ZiWgT5CPiaQdrMV+Hgu+Uf/AGmjW9hpvo0CLh8oLYQKdZHdKYygnXTwH4+RhJw4UFsIBoxMWlIBUEkeJmCBprp4igP61YqfLT7K+Jk/CKa/anFEbDoRohg5R/8AadaNb2Gm+jUXcLhw+X6OnmTbWIyliRpzdBp41BZFkxmweUn/AMJSAc2WCdPWYiOtAP1oxMz4dcqeyW2/uwfWk/WrFx5xEwm+X+dGt7DTfRpRZw+k4UCSo/ZL9qImPCdfCPHSm3LNoZCMIsMrFvq1zLEACI1JJ2noT0rPfrTip67jom06n4U0dqsV5+OyfdOnpmjX1o1vYab6NTZw9hjH0ZQIOptqNiR4abfiKrrcsSB9FXU2x+zXTvPHT7PXwoB+tGKnrHom0j+E0wdpsV13jwt7w2vxgfGjW9hpvo0zpZAUnDLqgaBbBIJIAG0dTPhFN+pkD6LprP1Qmc0Dp11PwrOHtRi/PcdLfSJ+OtJ+tWK8952t7c2n+H4mjWXYab6NO2Ht8hXDLDSSDbXMIIHoDJ6naT0psWSNMLqRpNpQCdd+o28OorMfrXivE7eFvwH/AD/CnDtVivE/3bfi2vwijWXYab6NMgsH/sunT6pfEDbpv18667bsgIfooOYtI7tcyhVYyQB1IAA/erMfrXi/Of7KfdE/8U/hS/rZip3O8xCbSdPhH40a3sNN9GkbuMpIwkwAf2SjdSQPyGnj6xft8JskAmzaBj7i/wAqxJ7XYqOpMeCb5Rr/AHvwpf1uxPiYkCctvbNqfXL0o1fYab6Nv/RFn+ptf3F/lXf0RZ/qbf8AcX+VYb9bsVG5nTSE3y/lmqVe1uI6ltzstvadPwp63sNN9AsU7L8fhSKPk04e6vNO06pDSZacFoAVR7qUCm9KfPz1oA4LXCmXkDKQQCD0I08RI8JoPiez7NhrdlWVWSMzAbkIUJA8958vfTSQmw6DXdfn5+fOhuIwVxntOHC93BjUgzo4bqZXQeetLY4WRfN3NpmZisSJKhQw+628xodOoklLsLCVNFB7PAmFru8yn65LgkEgBChInczljWSAdz1sYvAXHa2wcKbZBgTBJ0cN4gpIHgSTrRS7CwiaSPn8fn3VTs8LC33uwnMqgCNZBcsSf3s8H069KVns+y4drOZCWKnNGnKwOuvlHvopdhbCxpSKrYHCd2mWZ5mbwAzMWCqNYUTA8hVLD8GK37l0sCr5gVjowtjWdD7B9c595SGE4pAtUuFcO7lMuhJJ1/dGiKevKkL7p61dFDA7NTN6cD6UxhSAQmkJpSPH+Xz/AMqQCmAk7VxjzrgKUj50oA4GpBTAT5fPjT1pAPC0+aaKWYoAzXFOL3LeKKLcAX6g8wTIud3D940ZlBVYB+8RJ1FE8fim7+3azd2jI7ZxEsylQEBYEDQlvE5fI1f7lTJKqSdzAnX136fhT7lpWEEBh4ESNPI6VWZdE0wNh+JO2FvuX1tm8EuADmFucrxGXcZTAgwYpnZnily6XW42YhLLqRlOlxOYEoAAcwJCxIBG9HO70iBHhGnkIOlOt2wBoABOwED4CjMqewUzP8A4m9y44e7mAuXUXW3zZWYAAKoYEKszMGaj4jxu4mMNsXIUGx7WTu1zl84cxmEhYUz7REnatMltV1CqD4hQPyFONpfurrvoPx0p5lfAU6A3aK+9tVdbpQG5ZtxCRD3ArGWUmcp8YGWaK4fDlRBYuROpABiTA5QBoOoHSpWtgxIBHmJ/A0/PU3tQ6M/2lxly21gW2IL3CpUFVzDu3YCXUwcwGvmfEVLxS/ct2QitmvvyISBM6ksVEA5Vk6QCQPGKL3EDbgHwkA/Pz4UjoNCQCRsYE+7wp2tgoz1zjzPgu+QBX5VuD2u7bOEukjrk1OukAHarGCxX19y0LjXAqI2uQxJbZkiZgaESIPQii6Io2AHpAqNbKqIUAegAHwFFoKYF4VxIG5iFe6py3+7QErIBVIACgEnMxHuqtxLibriyne5UFpHOqALzsGPMssIA0B6zNaHuFGoVZ9B/KmtZUnVQT4kA/wCdO1fAqYD7RcRe2wyvCi2zOqlRc3ADgOCLgXUFAQdRRrf5iueyCdQDrpIB9D605h8+dJvYaW4wiumnH0ppFIYhbSuFL+fz8z5UoigBQtUr6XufIwHOpSYIyheZTpOrddT18qvjz+fmK4b0IQOuYe9zZXM9zy+zHewR93bY/GnWkxHIWYfZzaiPbJedJINuAIiDvvRICPfSjWKdhQMtWcQF1aSGUxKyRL5hOWAIK/3TrrUq2L0mXJEaFYGuRZ0K6kuDrtBFER8++ubzosKBYs4jKOYE90szl/aZgXjl+7IB220pVs4iV5hlnmBgnLnkage0E08Dr11onTaLCiviDdzoUy5AecHcg6cumke157darLh8RlMuCcyFYKg5M5Lg8sZsuk9dNjNE1FSIfwpWFFFrV7ulAYd7y5jErIIzadQdfDyim2cPiJXM+kJmgj7rB/s6sWIhug6dCTUUoGtFhQJt4fEDupeYZjdkjUEjKByjpv6nx0dh7V4WnDkG5zZTp1HLOkaH/ITAK70xlosKA+Dw18d33lyYDd4BGpmUjQdDB9B512OsXzcY22ATuiACR+0hoYaGObJ8G95akJp2FAZbGIz2yWBUKQ4kSX1gjl9Ov5GWrZxIUcyswZSTMSoCyu0Ak5tR4A6TAMnrTYosVAXucRL83KbilBIBFvOSwnLuU0G/T1MuJt3u5UKyi7yZm6bjPp4ESP5UUK0wiiwoFdzfLJzADKuYEhzmhpIIAnUrIgTrERBgOHxECG1BUnUagLzicv2jqNOX/ho0V0qNTp12p2FCH5+fnpSGpAOlPW2D41Iz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76" name="Picture 8" descr="http://lukebox.files.wordpress.com/2011/12/iliad.g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1"/>
          <a:stretch/>
        </p:blipFill>
        <p:spPr bwMode="auto">
          <a:xfrm>
            <a:off x="4267200" y="941074"/>
            <a:ext cx="2210861" cy="317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http://3.bp.blogspot.com/--7TZnPHzNNI/T1S0O_K95FI/AAAAAAAACis/DoMbjCVjMQw/s1600/9780140268867_1313992126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4"/>
          <a:stretch/>
        </p:blipFill>
        <p:spPr bwMode="auto">
          <a:xfrm>
            <a:off x="6629400" y="941074"/>
            <a:ext cx="2210860" cy="317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73539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5000">
              <a:schemeClr val="tx1"/>
            </a:gs>
            <a:gs pos="91000">
              <a:schemeClr val="tx1"/>
            </a:gs>
            <a:gs pos="57000">
              <a:srgbClr val="0B4E8B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562600"/>
            <a:ext cx="5162550" cy="961525"/>
          </a:xfrm>
          <a:prstGeom prst="rect">
            <a:avLst/>
          </a:prstGeom>
        </p:spPr>
      </p:pic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842"/>
            <a:ext cx="9124950" cy="4174958"/>
          </a:xfrm>
          <a:prstGeom prst="rect">
            <a:avLst/>
          </a:prstGeom>
        </p:spPr>
      </p:pic>
      <p:pic>
        <p:nvPicPr>
          <p:cNvPr id="1027" name="Picture 3" descr="E:\Graphics\Stucco Social Media Icons\64px\stucco-facebook-64px.pn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929" y="5562600"/>
            <a:ext cx="870129" cy="870129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Graphics\Stucco Social Media Icons\64px\stucco-twitter-64px.pn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562600"/>
            <a:ext cx="870129" cy="870129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ttp://www.r-speightjr.com/wp-content/uploads/2013/05/youtube_icon.pn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5562601"/>
            <a:ext cx="870128" cy="870128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35074" y="4032371"/>
            <a:ext cx="5066215" cy="15302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91000" y="4032370"/>
            <a:ext cx="5206435" cy="153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6630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50000"/>
              </a:schemeClr>
            </a:gs>
            <a:gs pos="62000">
              <a:schemeClr val="accent1">
                <a:lumMod val="75000"/>
              </a:schemeClr>
            </a:gs>
            <a:gs pos="100000">
              <a:schemeClr val="tx2">
                <a:lumMod val="60000"/>
                <a:lumOff val="4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C:\Users\Tom\AppData\Local\Microsoft\Windows\Temporary Internet Files\Content.IE5\ETTPEWRJ\MP900399942[1]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7" t="-277" r="12874" b="277"/>
          <a:stretch/>
        </p:blipFill>
        <p:spPr bwMode="auto">
          <a:xfrm>
            <a:off x="5543550" y="0"/>
            <a:ext cx="3619500" cy="687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543550" cy="1981200"/>
          </a:xfrm>
        </p:spPr>
        <p:txBody>
          <a:bodyPr>
            <a:normAutofit/>
          </a:bodyPr>
          <a:lstStyle/>
          <a:p>
            <a:r>
              <a:rPr lang="en-US" sz="5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“Minoan” 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Greece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85800" y="2133600"/>
            <a:ext cx="4267200" cy="2590800"/>
          </a:xfrm>
          <a:noFill/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565150">
              <a:buNone/>
            </a:pPr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Earliest Greek Civilization </a:t>
            </a:r>
          </a:p>
          <a:p>
            <a:pPr marL="565150">
              <a:buNone/>
            </a:pP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	</a:t>
            </a:r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(c. 2700-1500 B.C.)</a:t>
            </a:r>
          </a:p>
          <a:p>
            <a:pPr marL="565150">
              <a:buNone/>
            </a:pPr>
            <a:endParaRPr lang="en-US" sz="1600" b="1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565150">
              <a:buNone/>
            </a:pPr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Named for </a:t>
            </a:r>
            <a:r>
              <a:rPr lang="en-US" b="1" i="1" dirty="0" err="1" smtClean="0">
                <a:solidFill>
                  <a:schemeClr val="bg1">
                    <a:lumMod val="95000"/>
                  </a:schemeClr>
                </a:solidFill>
              </a:rPr>
              <a:t>Minos</a:t>
            </a:r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b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      </a:t>
            </a:r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</a:rPr>
              <a:t>(Mythical King)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43550" y="247471"/>
            <a:ext cx="3619500" cy="1200329"/>
          </a:xfrm>
          <a:prstGeom prst="rect">
            <a:avLst/>
          </a:prstGeom>
          <a:solidFill>
            <a:schemeClr val="tx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Advanced Technology</a:t>
            </a:r>
            <a:endParaRPr lang="en-US" sz="3600" b="1" dirty="0">
              <a:solidFill>
                <a:schemeClr val="bg1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447800" y="4991238"/>
            <a:ext cx="2642479" cy="1590993"/>
            <a:chOff x="1219200" y="4733607"/>
            <a:chExt cx="2642479" cy="1590993"/>
          </a:xfrm>
        </p:grpSpPr>
        <p:pic>
          <p:nvPicPr>
            <p:cNvPr id="18" name="Picture 2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/>
            <a:srcRect t="1" b="-348"/>
            <a:stretch/>
          </p:blipFill>
          <p:spPr bwMode="auto">
            <a:xfrm>
              <a:off x="1219200" y="4733607"/>
              <a:ext cx="2642479" cy="1590993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</p:pic>
        <p:sp>
          <p:nvSpPr>
            <p:cNvPr id="6" name="TextBox 5"/>
            <p:cNvSpPr txBox="1"/>
            <p:nvPr/>
          </p:nvSpPr>
          <p:spPr>
            <a:xfrm>
              <a:off x="1219200" y="5795942"/>
              <a:ext cx="1600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latin typeface="+mj-lt"/>
                </a:rPr>
                <a:t>Crete</a:t>
              </a:r>
              <a:endParaRPr lang="en-US" sz="2400" b="1" dirty="0">
                <a:solidFill>
                  <a:schemeClr val="bg1"/>
                </a:solidFill>
                <a:latin typeface="+mj-lt"/>
              </a:endParaRPr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50000"/>
              </a:schemeClr>
            </a:gs>
            <a:gs pos="62000">
              <a:schemeClr val="accent1">
                <a:lumMod val="75000"/>
              </a:schemeClr>
            </a:gs>
            <a:gs pos="100000">
              <a:schemeClr val="tx2">
                <a:lumMod val="60000"/>
                <a:lumOff val="4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upload.wikimedia.org/wikipedia/commons/thumb/f/ff/Map_Minoan_Crete-en.svg/2000px-Map_Minoan_Crete-en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549392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TextBox 3"/>
          <p:cNvSpPr txBox="1"/>
          <p:nvPr/>
        </p:nvSpPr>
        <p:spPr>
          <a:xfrm>
            <a:off x="228600" y="4572000"/>
            <a:ext cx="533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smtClean="0"/>
              <a:t>Knossos is the most famous archaeological site in Crete.</a:t>
            </a:r>
            <a:endParaRPr lang="en-US" sz="3200" i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0" y="685800"/>
            <a:ext cx="4979276" cy="1143000"/>
          </a:xfrm>
        </p:spPr>
        <p:txBody>
          <a:bodyPr/>
          <a:lstStyle/>
          <a:p>
            <a:r>
              <a:rPr lang="en-US" b="1" dirty="0" smtClean="0"/>
              <a:t>Knossos</a:t>
            </a:r>
            <a:endParaRPr lang="en-US" b="1" dirty="0"/>
          </a:p>
        </p:txBody>
      </p:sp>
      <p:sp>
        <p:nvSpPr>
          <p:cNvPr id="5" name="Down Arrow 4"/>
          <p:cNvSpPr/>
          <p:nvPr/>
        </p:nvSpPr>
        <p:spPr>
          <a:xfrm rot="3403566">
            <a:off x="5480025" y="1380972"/>
            <a:ext cx="457200" cy="1143000"/>
          </a:xfrm>
          <a:prstGeom prst="down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1746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50000"/>
              </a:schemeClr>
            </a:gs>
            <a:gs pos="62000">
              <a:schemeClr val="accent1">
                <a:lumMod val="75000"/>
              </a:schemeClr>
            </a:gs>
            <a:gs pos="100000">
              <a:schemeClr val="tx2">
                <a:lumMod val="60000"/>
                <a:lumOff val="4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686800" cy="1401762"/>
          </a:xfrm>
        </p:spPr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l"/>
            <a:r>
              <a:rPr lang="en-US" sz="5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Sir Arthur Evans</a:t>
            </a:r>
            <a:endParaRPr lang="en-US" sz="5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" y="2286000"/>
            <a:ext cx="3962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Evans discovered archaeological evidence of the Minoan civilization in 1900.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1028" name="Picture 4" descr="Evans with rhyt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834" y="1602610"/>
            <a:ext cx="3655792" cy="4874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18102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farm6.staticflickr.com/5181/5605649012_ba466a4f8c_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5" t="12421" r="18329"/>
          <a:stretch/>
        </p:blipFill>
        <p:spPr bwMode="auto">
          <a:xfrm>
            <a:off x="0" y="0"/>
            <a:ext cx="9144000" cy="6873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0" y="990600"/>
            <a:ext cx="5257800" cy="1935162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The Palace at </a:t>
            </a:r>
            <a:r>
              <a:rPr lang="en-US" sz="6000" b="1" dirty="0" smtClean="0"/>
              <a:t>Knossos</a:t>
            </a:r>
            <a:endParaRPr lang="en-US" sz="4800" b="1" dirty="0"/>
          </a:p>
        </p:txBody>
      </p:sp>
      <p:sp>
        <p:nvSpPr>
          <p:cNvPr id="4" name="Rectangle 3"/>
          <p:cNvSpPr/>
          <p:nvPr/>
        </p:nvSpPr>
        <p:spPr>
          <a:xfrm>
            <a:off x="6439298" y="6474023"/>
            <a:ext cx="2552302" cy="307777"/>
          </a:xfrm>
          <a:prstGeom prst="rect">
            <a:avLst/>
          </a:prstGeom>
          <a:solidFill>
            <a:schemeClr val="accent2"/>
          </a:solidFill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accent6"/>
                </a:solidFill>
              </a:rPr>
              <a:t> </a:t>
            </a:r>
            <a:r>
              <a:rPr lang="en-US" sz="1400" dirty="0">
                <a:solidFill>
                  <a:schemeClr val="accent6"/>
                </a:solidFill>
                <a:hlinkClick r:id="rId3" tooltip="Attribution License"/>
              </a:rPr>
              <a:t>Some rights reserved</a:t>
            </a:r>
            <a:r>
              <a:rPr lang="en-US" sz="1400" dirty="0">
                <a:solidFill>
                  <a:schemeClr val="accent6"/>
                </a:solidFill>
              </a:rPr>
              <a:t> by </a:t>
            </a:r>
            <a:r>
              <a:rPr lang="en-US" sz="1400" dirty="0" err="1">
                <a:solidFill>
                  <a:schemeClr val="accent6"/>
                </a:solidFill>
                <a:hlinkClick r:id="rId4"/>
              </a:rPr>
              <a:t>tjuel</a:t>
            </a:r>
            <a:endParaRPr lang="en-US" sz="14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065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Custom 1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1F497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B2A2C7"/>
      </a:folHlink>
    </a:clrScheme>
    <a:fontScheme name="Capitalis Gill">
      <a:majorFont>
        <a:latin typeface="CapitalisTypOasis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Custom 17">
      <a:dk1>
        <a:srgbClr val="072F54"/>
      </a:dk1>
      <a:lt1>
        <a:sysClr val="window" lastClr="FFFFFF"/>
      </a:lt1>
      <a:dk2>
        <a:srgbClr val="072F54"/>
      </a:dk2>
      <a:lt2>
        <a:srgbClr val="FFFFFF"/>
      </a:lt2>
      <a:accent1>
        <a:srgbClr val="FFFFFF"/>
      </a:accent1>
      <a:accent2>
        <a:srgbClr val="FDDF8B"/>
      </a:accent2>
      <a:accent3>
        <a:srgbClr val="FDDF8B"/>
      </a:accent3>
      <a:accent4>
        <a:srgbClr val="9ECCF6"/>
      </a:accent4>
      <a:accent5>
        <a:srgbClr val="FDDF8B"/>
      </a:accent5>
      <a:accent6>
        <a:srgbClr val="FDDF8B"/>
      </a:accent6>
      <a:hlink>
        <a:srgbClr val="FDDF8B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ustom 13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1F497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F79646"/>
    </a:hlink>
    <a:folHlink>
      <a:srgbClr val="B2A2C7"/>
    </a:folHlink>
  </a:clrScheme>
</a:themeOverride>
</file>

<file path=ppt/theme/themeOverride10.xml><?xml version="1.0" encoding="utf-8"?>
<a:themeOverride xmlns:a="http://schemas.openxmlformats.org/drawingml/2006/main">
  <a:clrScheme name="Custom 13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1F497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F79646"/>
    </a:hlink>
    <a:folHlink>
      <a:srgbClr val="B2A2C7"/>
    </a:folHlink>
  </a:clrScheme>
</a:themeOverride>
</file>

<file path=ppt/theme/themeOverride11.xml><?xml version="1.0" encoding="utf-8"?>
<a:themeOverride xmlns:a="http://schemas.openxmlformats.org/drawingml/2006/main">
  <a:clrScheme name="Custom 13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1F497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F79646"/>
    </a:hlink>
    <a:folHlink>
      <a:srgbClr val="B2A2C7"/>
    </a:folHlink>
  </a:clrScheme>
</a:themeOverride>
</file>

<file path=ppt/theme/themeOverride12.xml><?xml version="1.0" encoding="utf-8"?>
<a:themeOverride xmlns:a="http://schemas.openxmlformats.org/drawingml/2006/main">
  <a:clrScheme name="Custom 13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1F497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F79646"/>
    </a:hlink>
    <a:folHlink>
      <a:srgbClr val="B2A2C7"/>
    </a:folHlink>
  </a:clrScheme>
</a:themeOverride>
</file>

<file path=ppt/theme/themeOverride13.xml><?xml version="1.0" encoding="utf-8"?>
<a:themeOverride xmlns:a="http://schemas.openxmlformats.org/drawingml/2006/main">
  <a:clrScheme name="Custom 13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1F497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F79646"/>
    </a:hlink>
    <a:folHlink>
      <a:srgbClr val="B2A2C7"/>
    </a:folHlink>
  </a:clrScheme>
</a:themeOverride>
</file>

<file path=ppt/theme/themeOverride14.xml><?xml version="1.0" encoding="utf-8"?>
<a:themeOverride xmlns:a="http://schemas.openxmlformats.org/drawingml/2006/main">
  <a:clrScheme name="Custom 13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1F497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F79646"/>
    </a:hlink>
    <a:folHlink>
      <a:srgbClr val="B2A2C7"/>
    </a:folHlink>
  </a:clrScheme>
</a:themeOverride>
</file>

<file path=ppt/theme/themeOverride15.xml><?xml version="1.0" encoding="utf-8"?>
<a:themeOverride xmlns:a="http://schemas.openxmlformats.org/drawingml/2006/main">
  <a:clrScheme name="Custom 13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1F497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F79646"/>
    </a:hlink>
    <a:folHlink>
      <a:srgbClr val="B2A2C7"/>
    </a:folHlink>
  </a:clrScheme>
</a:themeOverride>
</file>

<file path=ppt/theme/themeOverride16.xml><?xml version="1.0" encoding="utf-8"?>
<a:themeOverride xmlns:a="http://schemas.openxmlformats.org/drawingml/2006/main">
  <a:clrScheme name="Custom 13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1F497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F79646"/>
    </a:hlink>
    <a:folHlink>
      <a:srgbClr val="B2A2C7"/>
    </a:folHlink>
  </a:clrScheme>
</a:themeOverride>
</file>

<file path=ppt/theme/themeOverride17.xml><?xml version="1.0" encoding="utf-8"?>
<a:themeOverride xmlns:a="http://schemas.openxmlformats.org/drawingml/2006/main">
  <a:clrScheme name="Custom 13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1F497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F79646"/>
    </a:hlink>
    <a:folHlink>
      <a:srgbClr val="B2A2C7"/>
    </a:folHlink>
  </a:clrScheme>
</a:themeOverride>
</file>

<file path=ppt/theme/themeOverride18.xml><?xml version="1.0" encoding="utf-8"?>
<a:themeOverride xmlns:a="http://schemas.openxmlformats.org/drawingml/2006/main">
  <a:clrScheme name="Custom 13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1F497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F79646"/>
    </a:hlink>
    <a:folHlink>
      <a:srgbClr val="B2A2C7"/>
    </a:folHlink>
  </a:clrScheme>
</a:themeOverride>
</file>

<file path=ppt/theme/themeOverride19.xml><?xml version="1.0" encoding="utf-8"?>
<a:themeOverride xmlns:a="http://schemas.openxmlformats.org/drawingml/2006/main">
  <a:clrScheme name="Custom 13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1F497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F79646"/>
    </a:hlink>
    <a:folHlink>
      <a:srgbClr val="B2A2C7"/>
    </a:folHlink>
  </a:clrScheme>
</a:themeOverride>
</file>

<file path=ppt/theme/themeOverride2.xml><?xml version="1.0" encoding="utf-8"?>
<a:themeOverride xmlns:a="http://schemas.openxmlformats.org/drawingml/2006/main">
  <a:clrScheme name="Custom 13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1F497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F79646"/>
    </a:hlink>
    <a:folHlink>
      <a:srgbClr val="B2A2C7"/>
    </a:folHlink>
  </a:clrScheme>
</a:themeOverride>
</file>

<file path=ppt/theme/themeOverride20.xml><?xml version="1.0" encoding="utf-8"?>
<a:themeOverride xmlns:a="http://schemas.openxmlformats.org/drawingml/2006/main">
  <a:clrScheme name="Custom 13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1F497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F79646"/>
    </a:hlink>
    <a:folHlink>
      <a:srgbClr val="B2A2C7"/>
    </a:folHlink>
  </a:clrScheme>
</a:themeOverride>
</file>

<file path=ppt/theme/themeOverride21.xml><?xml version="1.0" encoding="utf-8"?>
<a:themeOverride xmlns:a="http://schemas.openxmlformats.org/drawingml/2006/main">
  <a:clrScheme name="Custom 13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1F497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F79646"/>
    </a:hlink>
    <a:folHlink>
      <a:srgbClr val="B2A2C7"/>
    </a:folHlink>
  </a:clrScheme>
</a:themeOverride>
</file>

<file path=ppt/theme/themeOverride22.xml><?xml version="1.0" encoding="utf-8"?>
<a:themeOverride xmlns:a="http://schemas.openxmlformats.org/drawingml/2006/main">
  <a:clrScheme name="Custom 13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1F497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F79646"/>
    </a:hlink>
    <a:folHlink>
      <a:srgbClr val="B2A2C7"/>
    </a:folHlink>
  </a:clrScheme>
</a:themeOverride>
</file>

<file path=ppt/theme/themeOverride23.xml><?xml version="1.0" encoding="utf-8"?>
<a:themeOverride xmlns:a="http://schemas.openxmlformats.org/drawingml/2006/main">
  <a:clrScheme name="Custom 13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1F497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F79646"/>
    </a:hlink>
    <a:folHlink>
      <a:srgbClr val="B2A2C7"/>
    </a:folHlink>
  </a:clrScheme>
</a:themeOverride>
</file>

<file path=ppt/theme/themeOverride24.xml><?xml version="1.0" encoding="utf-8"?>
<a:themeOverride xmlns:a="http://schemas.openxmlformats.org/drawingml/2006/main">
  <a:clrScheme name="Custom 13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1F497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F79646"/>
    </a:hlink>
    <a:folHlink>
      <a:srgbClr val="B2A2C7"/>
    </a:folHlink>
  </a:clrScheme>
</a:themeOverride>
</file>

<file path=ppt/theme/themeOverride3.xml><?xml version="1.0" encoding="utf-8"?>
<a:themeOverride xmlns:a="http://schemas.openxmlformats.org/drawingml/2006/main">
  <a:clrScheme name="Custom 13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1F497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F79646"/>
    </a:hlink>
    <a:folHlink>
      <a:srgbClr val="B2A2C7"/>
    </a:folHlink>
  </a:clrScheme>
</a:themeOverride>
</file>

<file path=ppt/theme/themeOverride4.xml><?xml version="1.0" encoding="utf-8"?>
<a:themeOverride xmlns:a="http://schemas.openxmlformats.org/drawingml/2006/main">
  <a:clrScheme name="Custom 13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1F497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F79646"/>
    </a:hlink>
    <a:folHlink>
      <a:srgbClr val="B2A2C7"/>
    </a:folHlink>
  </a:clrScheme>
</a:themeOverride>
</file>

<file path=ppt/theme/themeOverride5.xml><?xml version="1.0" encoding="utf-8"?>
<a:themeOverride xmlns:a="http://schemas.openxmlformats.org/drawingml/2006/main">
  <a:clrScheme name="Custom 13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1F497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F79646"/>
    </a:hlink>
    <a:folHlink>
      <a:srgbClr val="B2A2C7"/>
    </a:folHlink>
  </a:clrScheme>
</a:themeOverride>
</file>

<file path=ppt/theme/themeOverride6.xml><?xml version="1.0" encoding="utf-8"?>
<a:themeOverride xmlns:a="http://schemas.openxmlformats.org/drawingml/2006/main">
  <a:clrScheme name="Custom 13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1F497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F79646"/>
    </a:hlink>
    <a:folHlink>
      <a:srgbClr val="B2A2C7"/>
    </a:folHlink>
  </a:clrScheme>
</a:themeOverride>
</file>

<file path=ppt/theme/themeOverride7.xml><?xml version="1.0" encoding="utf-8"?>
<a:themeOverride xmlns:a="http://schemas.openxmlformats.org/drawingml/2006/main">
  <a:clrScheme name="Custom 13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1F497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F79646"/>
    </a:hlink>
    <a:folHlink>
      <a:srgbClr val="B2A2C7"/>
    </a:folHlink>
  </a:clrScheme>
</a:themeOverride>
</file>

<file path=ppt/theme/themeOverride8.xml><?xml version="1.0" encoding="utf-8"?>
<a:themeOverride xmlns:a="http://schemas.openxmlformats.org/drawingml/2006/main">
  <a:clrScheme name="Custom 13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1F497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F79646"/>
    </a:hlink>
    <a:folHlink>
      <a:srgbClr val="B2A2C7"/>
    </a:folHlink>
  </a:clrScheme>
</a:themeOverride>
</file>

<file path=ppt/theme/themeOverride9.xml><?xml version="1.0" encoding="utf-8"?>
<a:themeOverride xmlns:a="http://schemas.openxmlformats.org/drawingml/2006/main">
  <a:clrScheme name="Custom 13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1F497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F79646"/>
    </a:hlink>
    <a:folHlink>
      <a:srgbClr val="B2A2C7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12298</TotalTime>
  <Words>453</Words>
  <Application>Microsoft Office PowerPoint</Application>
  <PresentationFormat>On-screen Show (4:3)</PresentationFormat>
  <Paragraphs>138</Paragraphs>
  <Slides>52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52</vt:i4>
      </vt:variant>
    </vt:vector>
  </HeadingPairs>
  <TitlesOfParts>
    <vt:vector size="63" baseType="lpstr">
      <vt:lpstr>Arial</vt:lpstr>
      <vt:lpstr>Gill Sans MT Condensed</vt:lpstr>
      <vt:lpstr>Proxima Nova</vt:lpstr>
      <vt:lpstr>CapitalisTypOasis</vt:lpstr>
      <vt:lpstr>Calibri</vt:lpstr>
      <vt:lpstr>Amienne</vt:lpstr>
      <vt:lpstr>Bell MT</vt:lpstr>
      <vt:lpstr>Gill Sans MT</vt:lpstr>
      <vt:lpstr>Aparajita</vt:lpstr>
      <vt:lpstr>1_Office Theme</vt:lpstr>
      <vt:lpstr>4_Office Theme</vt:lpstr>
      <vt:lpstr>Greece  </vt:lpstr>
      <vt:lpstr>Atlantis</vt:lpstr>
      <vt:lpstr>ANGRY</vt:lpstr>
      <vt:lpstr>Myth or Reality?</vt:lpstr>
      <vt:lpstr>Crete</vt:lpstr>
      <vt:lpstr>“Minoan”  Greece</vt:lpstr>
      <vt:lpstr>Knossos</vt:lpstr>
      <vt:lpstr>Sir Arthur Evans</vt:lpstr>
      <vt:lpstr>The Palace at Knossos</vt:lpstr>
      <vt:lpstr>PowerPoint Presentation</vt:lpstr>
      <vt:lpstr>PowerPoint Presentation</vt:lpstr>
      <vt:lpstr>PANORAMA</vt:lpstr>
      <vt:lpstr>PowerPoint Presentation</vt:lpstr>
      <vt:lpstr>PowerPoint Presentation</vt:lpstr>
      <vt:lpstr>Fresco</vt:lpstr>
      <vt:lpstr>PowerPoint Presentation</vt:lpstr>
      <vt:lpstr>Throne Room</vt:lpstr>
      <vt:lpstr>PowerPoint Presentation</vt:lpstr>
      <vt:lpstr>PowerPoint Presentation</vt:lpstr>
      <vt:lpstr>PowerPoint Presentation</vt:lpstr>
      <vt:lpstr>Commercial Power</vt:lpstr>
      <vt:lpstr>BULL SPORTS</vt:lpstr>
      <vt:lpstr>Veneration  of the Bull</vt:lpstr>
      <vt:lpstr>Minoan Bull Jumping</vt:lpstr>
      <vt:lpstr>MINOTAUR</vt:lpstr>
      <vt:lpstr>Daedalus,, and Pasiphae’s Wooden Cow</vt:lpstr>
      <vt:lpstr>PowerPoint Presentation</vt:lpstr>
      <vt:lpstr>PowerPoint Presentation</vt:lpstr>
      <vt:lpstr>Labyrinth</vt:lpstr>
      <vt:lpstr>Theseus</vt:lpstr>
      <vt:lpstr>PowerPoint Presentation</vt:lpstr>
      <vt:lpstr>COLLAPSE THEORIES</vt:lpstr>
      <vt:lpstr>Mycenaean Greece</vt:lpstr>
      <vt:lpstr>PowerPoint Presentation</vt:lpstr>
      <vt:lpstr>Bronze Age  Technology</vt:lpstr>
      <vt:lpstr>Ruins of Mycenae</vt:lpstr>
      <vt:lpstr>The Lion Gate</vt:lpstr>
      <vt:lpstr>Mask of Agamemnon</vt:lpstr>
      <vt:lpstr>PowerPoint Presentation</vt:lpstr>
      <vt:lpstr>PowerPoint Presentation</vt:lpstr>
      <vt:lpstr>PowerPoint Presentation</vt:lpstr>
      <vt:lpstr>Who Was More</vt:lpstr>
      <vt:lpstr>Who Was</vt:lpstr>
      <vt:lpstr>Evidence of Contact</vt:lpstr>
      <vt:lpstr>Mycenaean Bull Sculpture</vt:lpstr>
      <vt:lpstr>Contrasting Civilizations</vt:lpstr>
      <vt:lpstr>A Lesson</vt:lpstr>
      <vt:lpstr>Greek Dark Ages</vt:lpstr>
      <vt:lpstr>Traditions</vt:lpstr>
      <vt:lpstr>Timeline of Greek Civilizations</vt:lpstr>
      <vt:lpstr>HOMER</vt:lpstr>
      <vt:lpstr>PowerPoint Presentation</vt:lpstr>
    </vt:vector>
  </TitlesOfParts>
  <Company>Clemson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Minoan and Mycenaean Greece</dc:title>
  <dc:creator>Tom Richey</dc:creator>
  <cp:lastModifiedBy>Tom Richey</cp:lastModifiedBy>
  <cp:revision>746</cp:revision>
  <dcterms:created xsi:type="dcterms:W3CDTF">2008-11-14T14:35:48Z</dcterms:created>
  <dcterms:modified xsi:type="dcterms:W3CDTF">2016-01-06T17:02:44Z</dcterms:modified>
</cp:coreProperties>
</file>