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1.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2" r:id="rId1"/>
    <p:sldMasterId id="2147483744" r:id="rId2"/>
  </p:sldMasterIdLst>
  <p:notesMasterIdLst>
    <p:notesMasterId r:id="rId32"/>
  </p:notesMasterIdLst>
  <p:sldIdLst>
    <p:sldId id="365" r:id="rId3"/>
    <p:sldId id="334" r:id="rId4"/>
    <p:sldId id="335" r:id="rId5"/>
    <p:sldId id="366" r:id="rId6"/>
    <p:sldId id="336" r:id="rId7"/>
    <p:sldId id="333" r:id="rId8"/>
    <p:sldId id="360" r:id="rId9"/>
    <p:sldId id="367" r:id="rId10"/>
    <p:sldId id="368" r:id="rId11"/>
    <p:sldId id="338" r:id="rId12"/>
    <p:sldId id="337" r:id="rId13"/>
    <p:sldId id="369" r:id="rId14"/>
    <p:sldId id="374" r:id="rId15"/>
    <p:sldId id="363" r:id="rId16"/>
    <p:sldId id="373" r:id="rId17"/>
    <p:sldId id="376" r:id="rId18"/>
    <p:sldId id="281" r:id="rId19"/>
    <p:sldId id="377" r:id="rId20"/>
    <p:sldId id="375" r:id="rId21"/>
    <p:sldId id="279" r:id="rId22"/>
    <p:sldId id="282" r:id="rId23"/>
    <p:sldId id="371" r:id="rId24"/>
    <p:sldId id="380" r:id="rId25"/>
    <p:sldId id="299" r:id="rId26"/>
    <p:sldId id="287" r:id="rId27"/>
    <p:sldId id="378" r:id="rId28"/>
    <p:sldId id="370" r:id="rId29"/>
    <p:sldId id="379" r:id="rId30"/>
    <p:sldId id="372" r:id="rId31"/>
  </p:sldIdLst>
  <p:sldSz cx="9144000" cy="6858000" type="screen4x3"/>
  <p:notesSz cx="6858000" cy="9144000"/>
  <p:embeddedFontLst>
    <p:embeddedFont>
      <p:font typeface="Old English Text MT" panose="03040902040508030806" pitchFamily="66" charset="0"/>
      <p:regular r:id="rId33"/>
    </p:embeddedFont>
    <p:embeddedFont>
      <p:font typeface="High Tower Text" panose="02040502050506030303" pitchFamily="18" charset="0"/>
      <p:regular r:id="rId34"/>
      <p:italic r:id="rId35"/>
    </p:embeddedFont>
    <p:embeddedFont>
      <p:font typeface="AR BLANCA" panose="020B0604020202020204" charset="0"/>
      <p:regular r:id="rId36"/>
    </p:embeddedFont>
    <p:embeddedFont>
      <p:font typeface="BoereTudor" panose="02000603020000020003" pitchFamily="2" charset="0"/>
      <p:regular r:id="rId37"/>
    </p:embeddedFont>
    <p:embeddedFont>
      <p:font typeface="LilyUPC" panose="020B0604020202020204" pitchFamily="34" charset="-34"/>
      <p:regular r:id="rId38"/>
      <p:bold r:id="rId39"/>
      <p:italic r:id="rId40"/>
      <p:boldItalic r:id="rId41"/>
    </p:embeddedFont>
    <p:embeddedFont>
      <p:font typeface="Calibri" panose="020F0502020204030204" pitchFamily="34" charset="0"/>
      <p:regular r:id="rId42"/>
      <p:bold r:id="rId43"/>
      <p:italic r:id="rId44"/>
      <p:boldItalic r:id="rId45"/>
    </p:embeddedFont>
  </p:embeddedFont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0000"/>
    <a:srgbClr val="FF37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0533" autoAdjust="0"/>
  </p:normalViewPr>
  <p:slideViewPr>
    <p:cSldViewPr>
      <p:cViewPr>
        <p:scale>
          <a:sx n="60" d="100"/>
          <a:sy n="60" d="100"/>
        </p:scale>
        <p:origin x="-702" y="-144"/>
      </p:cViewPr>
      <p:guideLst>
        <p:guide orient="horz" pos="2160"/>
        <p:guide pos="2880"/>
      </p:guideLst>
    </p:cSldViewPr>
  </p:slideViewPr>
  <p:outlineViewPr>
    <p:cViewPr>
      <p:scale>
        <a:sx n="33" d="100"/>
        <a:sy n="33" d="100"/>
      </p:scale>
      <p:origin x="0" y="3924"/>
    </p:cViewPr>
  </p:outlineViewPr>
  <p:notesTextViewPr>
    <p:cViewPr>
      <p:scale>
        <a:sx n="100" d="100"/>
        <a:sy n="100" d="100"/>
      </p:scale>
      <p:origin x="0" y="0"/>
    </p:cViewPr>
  </p:notesTextViewPr>
  <p:sorterViewPr>
    <p:cViewPr>
      <p:scale>
        <a:sx n="70" d="100"/>
        <a:sy n="70" d="100"/>
      </p:scale>
      <p:origin x="0" y="24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CBB99F-6203-4BBC-B4EE-2879E488B408}" type="datetimeFigureOut">
              <a:rPr lang="en-US" smtClean="0"/>
              <a:pPr/>
              <a:t>10/12/2015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FBC0ED-BA9D-4731-B375-4DA6835B879C}" type="slidenum">
              <a:rPr lang="en-US" smtClean="0"/>
              <a:pPr/>
              <a:t>‹#›</a:t>
            </a:fld>
            <a:endParaRPr lang="en-US"/>
          </a:p>
        </p:txBody>
      </p:sp>
    </p:spTree>
    <p:extLst>
      <p:ext uri="{BB962C8B-B14F-4D97-AF65-F5344CB8AC3E}">
        <p14:creationId xmlns:p14="http://schemas.microsoft.com/office/powerpoint/2010/main" val="79204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84163" indent="0">
              <a:buNone/>
            </a:pPr>
            <a:r>
              <a:rPr lang="en-US" sz="1200" b="0" i="0" dirty="0" smtClean="0"/>
              <a:t>According to the Catechism of the Catholic Church, “Purgatory is the state of those who die in God’s friendship, assured of their eternal salvation, but who still have need of purification to enter into the happiness of heaven.”</a:t>
            </a:r>
          </a:p>
          <a:p>
            <a:endParaRPr lang="en-US" dirty="0"/>
          </a:p>
        </p:txBody>
      </p:sp>
      <p:sp>
        <p:nvSpPr>
          <p:cNvPr id="4" name="Slide Number Placeholder 3"/>
          <p:cNvSpPr>
            <a:spLocks noGrp="1"/>
          </p:cNvSpPr>
          <p:nvPr>
            <p:ph type="sldNum" sz="quarter" idx="10"/>
          </p:nvPr>
        </p:nvSpPr>
        <p:spPr/>
        <p:txBody>
          <a:bodyPr/>
          <a:lstStyle/>
          <a:p>
            <a:fld id="{33FBC0ED-BA9D-4731-B375-4DA6835B879C}" type="slidenum">
              <a:rPr lang="en-US" smtClean="0"/>
              <a:pPr/>
              <a:t>6</a:t>
            </a:fld>
            <a:endParaRPr lang="en-US"/>
          </a:p>
        </p:txBody>
      </p:sp>
    </p:spTree>
    <p:extLst>
      <p:ext uri="{BB962C8B-B14F-4D97-AF65-F5344CB8AC3E}">
        <p14:creationId xmlns:p14="http://schemas.microsoft.com/office/powerpoint/2010/main" val="2937591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2CC715-2CD1-4919-8F47-495432235DEE}" type="datetimeFigureOut">
              <a:rPr lang="en-US" smtClean="0">
                <a:solidFill>
                  <a:srgbClr val="121212">
                    <a:tint val="75000"/>
                  </a:srgbClr>
                </a:solidFill>
              </a:rPr>
              <a:pPr/>
              <a:t>10/12/2015</a:t>
            </a:fld>
            <a:endParaRPr lang="en-US">
              <a:solidFill>
                <a:srgbClr val="121212">
                  <a:tint val="75000"/>
                </a:srgbClr>
              </a:solidFill>
            </a:endParaRPr>
          </a:p>
        </p:txBody>
      </p:sp>
      <p:sp>
        <p:nvSpPr>
          <p:cNvPr id="5" name="Footer Placeholder 4"/>
          <p:cNvSpPr>
            <a:spLocks noGrp="1"/>
          </p:cNvSpPr>
          <p:nvPr>
            <p:ph type="ftr" sz="quarter" idx="11"/>
          </p:nvPr>
        </p:nvSpPr>
        <p:spPr/>
        <p:txBody>
          <a:bodyPr/>
          <a:lstStyle/>
          <a:p>
            <a:endParaRPr lang="en-US">
              <a:solidFill>
                <a:srgbClr val="121212">
                  <a:tint val="75000"/>
                </a:srgbClr>
              </a:solidFill>
            </a:endParaRPr>
          </a:p>
        </p:txBody>
      </p:sp>
      <p:sp>
        <p:nvSpPr>
          <p:cNvPr id="6" name="Slide Number Placeholder 5"/>
          <p:cNvSpPr>
            <a:spLocks noGrp="1"/>
          </p:cNvSpPr>
          <p:nvPr>
            <p:ph type="sldNum" sz="quarter" idx="12"/>
          </p:nvPr>
        </p:nvSpPr>
        <p:spPr/>
        <p:txBody>
          <a:bodyPr/>
          <a:lstStyle/>
          <a:p>
            <a:fld id="{2A91EDE0-3B2E-4F29-95D6-D49E0D77FFF1}" type="slidenum">
              <a:rPr lang="en-US" smtClean="0">
                <a:solidFill>
                  <a:srgbClr val="121212">
                    <a:tint val="75000"/>
                  </a:srgbClr>
                </a:solidFill>
              </a:rPr>
              <a:pPr/>
              <a:t>‹#›</a:t>
            </a:fld>
            <a:endParaRPr lang="en-US">
              <a:solidFill>
                <a:srgbClr val="121212">
                  <a:tint val="75000"/>
                </a:srgbClr>
              </a:solidFill>
            </a:endParaRPr>
          </a:p>
        </p:txBody>
      </p:sp>
    </p:spTree>
    <p:extLst>
      <p:ext uri="{BB962C8B-B14F-4D97-AF65-F5344CB8AC3E}">
        <p14:creationId xmlns:p14="http://schemas.microsoft.com/office/powerpoint/2010/main" val="248008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2CC715-2CD1-4919-8F47-495432235DEE}" type="datetimeFigureOut">
              <a:rPr lang="en-US" smtClean="0">
                <a:solidFill>
                  <a:srgbClr val="121212">
                    <a:tint val="75000"/>
                  </a:srgbClr>
                </a:solidFill>
              </a:rPr>
              <a:pPr/>
              <a:t>10/12/2015</a:t>
            </a:fld>
            <a:endParaRPr lang="en-US">
              <a:solidFill>
                <a:srgbClr val="121212">
                  <a:tint val="75000"/>
                </a:srgbClr>
              </a:solidFill>
            </a:endParaRPr>
          </a:p>
        </p:txBody>
      </p:sp>
      <p:sp>
        <p:nvSpPr>
          <p:cNvPr id="5" name="Footer Placeholder 4"/>
          <p:cNvSpPr>
            <a:spLocks noGrp="1"/>
          </p:cNvSpPr>
          <p:nvPr>
            <p:ph type="ftr" sz="quarter" idx="11"/>
          </p:nvPr>
        </p:nvSpPr>
        <p:spPr/>
        <p:txBody>
          <a:bodyPr/>
          <a:lstStyle/>
          <a:p>
            <a:endParaRPr lang="en-US">
              <a:solidFill>
                <a:srgbClr val="121212">
                  <a:tint val="75000"/>
                </a:srgbClr>
              </a:solidFill>
            </a:endParaRPr>
          </a:p>
        </p:txBody>
      </p:sp>
      <p:sp>
        <p:nvSpPr>
          <p:cNvPr id="6" name="Slide Number Placeholder 5"/>
          <p:cNvSpPr>
            <a:spLocks noGrp="1"/>
          </p:cNvSpPr>
          <p:nvPr>
            <p:ph type="sldNum" sz="quarter" idx="12"/>
          </p:nvPr>
        </p:nvSpPr>
        <p:spPr/>
        <p:txBody>
          <a:bodyPr/>
          <a:lstStyle/>
          <a:p>
            <a:fld id="{2A91EDE0-3B2E-4F29-95D6-D49E0D77FFF1}" type="slidenum">
              <a:rPr lang="en-US" smtClean="0">
                <a:solidFill>
                  <a:srgbClr val="121212">
                    <a:tint val="75000"/>
                  </a:srgbClr>
                </a:solidFill>
              </a:rPr>
              <a:pPr/>
              <a:t>‹#›</a:t>
            </a:fld>
            <a:endParaRPr lang="en-US">
              <a:solidFill>
                <a:srgbClr val="121212">
                  <a:tint val="75000"/>
                </a:srgbClr>
              </a:solidFill>
            </a:endParaRPr>
          </a:p>
        </p:txBody>
      </p:sp>
    </p:spTree>
    <p:extLst>
      <p:ext uri="{BB962C8B-B14F-4D97-AF65-F5344CB8AC3E}">
        <p14:creationId xmlns:p14="http://schemas.microsoft.com/office/powerpoint/2010/main" val="2495910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2CC715-2CD1-4919-8F47-495432235DEE}" type="datetimeFigureOut">
              <a:rPr lang="en-US" smtClean="0">
                <a:solidFill>
                  <a:srgbClr val="121212">
                    <a:tint val="75000"/>
                  </a:srgbClr>
                </a:solidFill>
              </a:rPr>
              <a:pPr/>
              <a:t>10/12/2015</a:t>
            </a:fld>
            <a:endParaRPr lang="en-US">
              <a:solidFill>
                <a:srgbClr val="121212">
                  <a:tint val="75000"/>
                </a:srgbClr>
              </a:solidFill>
            </a:endParaRPr>
          </a:p>
        </p:txBody>
      </p:sp>
      <p:sp>
        <p:nvSpPr>
          <p:cNvPr id="5" name="Footer Placeholder 4"/>
          <p:cNvSpPr>
            <a:spLocks noGrp="1"/>
          </p:cNvSpPr>
          <p:nvPr>
            <p:ph type="ftr" sz="quarter" idx="11"/>
          </p:nvPr>
        </p:nvSpPr>
        <p:spPr/>
        <p:txBody>
          <a:bodyPr/>
          <a:lstStyle/>
          <a:p>
            <a:endParaRPr lang="en-US">
              <a:solidFill>
                <a:srgbClr val="121212">
                  <a:tint val="75000"/>
                </a:srgbClr>
              </a:solidFill>
            </a:endParaRPr>
          </a:p>
        </p:txBody>
      </p:sp>
      <p:sp>
        <p:nvSpPr>
          <p:cNvPr id="6" name="Slide Number Placeholder 5"/>
          <p:cNvSpPr>
            <a:spLocks noGrp="1"/>
          </p:cNvSpPr>
          <p:nvPr>
            <p:ph type="sldNum" sz="quarter" idx="12"/>
          </p:nvPr>
        </p:nvSpPr>
        <p:spPr/>
        <p:txBody>
          <a:bodyPr/>
          <a:lstStyle/>
          <a:p>
            <a:fld id="{2A91EDE0-3B2E-4F29-95D6-D49E0D77FFF1}" type="slidenum">
              <a:rPr lang="en-US" smtClean="0">
                <a:solidFill>
                  <a:srgbClr val="121212">
                    <a:tint val="75000"/>
                  </a:srgbClr>
                </a:solidFill>
              </a:rPr>
              <a:pPr/>
              <a:t>‹#›</a:t>
            </a:fld>
            <a:endParaRPr lang="en-US">
              <a:solidFill>
                <a:srgbClr val="121212">
                  <a:tint val="75000"/>
                </a:srgbClr>
              </a:solidFill>
            </a:endParaRPr>
          </a:p>
        </p:txBody>
      </p:sp>
    </p:spTree>
    <p:extLst>
      <p:ext uri="{BB962C8B-B14F-4D97-AF65-F5344CB8AC3E}">
        <p14:creationId xmlns:p14="http://schemas.microsoft.com/office/powerpoint/2010/main" val="2167235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10/12/2015</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477299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10/12/2015</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707159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10/12/2015</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143826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2"/>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2"/>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10/12/2015</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62649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10/12/2015</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832001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10/12/2015</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909518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10/12/2015</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753051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10/12/2015</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551248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2CC715-2CD1-4919-8F47-495432235DEE}" type="datetimeFigureOut">
              <a:rPr lang="en-US" smtClean="0">
                <a:solidFill>
                  <a:srgbClr val="121212">
                    <a:tint val="75000"/>
                  </a:srgbClr>
                </a:solidFill>
              </a:rPr>
              <a:pPr/>
              <a:t>10/12/2015</a:t>
            </a:fld>
            <a:endParaRPr lang="en-US">
              <a:solidFill>
                <a:srgbClr val="121212">
                  <a:tint val="75000"/>
                </a:srgbClr>
              </a:solidFill>
            </a:endParaRPr>
          </a:p>
        </p:txBody>
      </p:sp>
      <p:sp>
        <p:nvSpPr>
          <p:cNvPr id="5" name="Footer Placeholder 4"/>
          <p:cNvSpPr>
            <a:spLocks noGrp="1"/>
          </p:cNvSpPr>
          <p:nvPr>
            <p:ph type="ftr" sz="quarter" idx="11"/>
          </p:nvPr>
        </p:nvSpPr>
        <p:spPr/>
        <p:txBody>
          <a:bodyPr/>
          <a:lstStyle/>
          <a:p>
            <a:endParaRPr lang="en-US">
              <a:solidFill>
                <a:srgbClr val="121212">
                  <a:tint val="75000"/>
                </a:srgbClr>
              </a:solidFill>
            </a:endParaRPr>
          </a:p>
        </p:txBody>
      </p:sp>
      <p:sp>
        <p:nvSpPr>
          <p:cNvPr id="6" name="Slide Number Placeholder 5"/>
          <p:cNvSpPr>
            <a:spLocks noGrp="1"/>
          </p:cNvSpPr>
          <p:nvPr>
            <p:ph type="sldNum" sz="quarter" idx="12"/>
          </p:nvPr>
        </p:nvSpPr>
        <p:spPr/>
        <p:txBody>
          <a:bodyPr/>
          <a:lstStyle/>
          <a:p>
            <a:fld id="{2A91EDE0-3B2E-4F29-95D6-D49E0D77FFF1}" type="slidenum">
              <a:rPr lang="en-US" smtClean="0">
                <a:solidFill>
                  <a:srgbClr val="121212">
                    <a:tint val="75000"/>
                  </a:srgbClr>
                </a:solidFill>
              </a:rPr>
              <a:pPr/>
              <a:t>‹#›</a:t>
            </a:fld>
            <a:endParaRPr lang="en-US">
              <a:solidFill>
                <a:srgbClr val="121212">
                  <a:tint val="75000"/>
                </a:srgbClr>
              </a:solidFill>
            </a:endParaRPr>
          </a:p>
        </p:txBody>
      </p:sp>
    </p:spTree>
    <p:extLst>
      <p:ext uri="{BB962C8B-B14F-4D97-AF65-F5344CB8AC3E}">
        <p14:creationId xmlns:p14="http://schemas.microsoft.com/office/powerpoint/2010/main" val="27759863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10/12/2015</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505743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10/12/2015</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008450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10/12/2015</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886968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2CC715-2CD1-4919-8F47-495432235DEE}" type="datetimeFigureOut">
              <a:rPr lang="en-US" smtClean="0">
                <a:solidFill>
                  <a:srgbClr val="121212">
                    <a:tint val="75000"/>
                  </a:srgbClr>
                </a:solidFill>
              </a:rPr>
              <a:pPr/>
              <a:t>10/12/2015</a:t>
            </a:fld>
            <a:endParaRPr lang="en-US">
              <a:solidFill>
                <a:srgbClr val="121212">
                  <a:tint val="75000"/>
                </a:srgbClr>
              </a:solidFill>
            </a:endParaRPr>
          </a:p>
        </p:txBody>
      </p:sp>
      <p:sp>
        <p:nvSpPr>
          <p:cNvPr id="5" name="Footer Placeholder 4"/>
          <p:cNvSpPr>
            <a:spLocks noGrp="1"/>
          </p:cNvSpPr>
          <p:nvPr>
            <p:ph type="ftr" sz="quarter" idx="11"/>
          </p:nvPr>
        </p:nvSpPr>
        <p:spPr/>
        <p:txBody>
          <a:bodyPr/>
          <a:lstStyle/>
          <a:p>
            <a:endParaRPr lang="en-US">
              <a:solidFill>
                <a:srgbClr val="121212">
                  <a:tint val="75000"/>
                </a:srgbClr>
              </a:solidFill>
            </a:endParaRPr>
          </a:p>
        </p:txBody>
      </p:sp>
      <p:sp>
        <p:nvSpPr>
          <p:cNvPr id="6" name="Slide Number Placeholder 5"/>
          <p:cNvSpPr>
            <a:spLocks noGrp="1"/>
          </p:cNvSpPr>
          <p:nvPr>
            <p:ph type="sldNum" sz="quarter" idx="12"/>
          </p:nvPr>
        </p:nvSpPr>
        <p:spPr/>
        <p:txBody>
          <a:bodyPr/>
          <a:lstStyle/>
          <a:p>
            <a:fld id="{2A91EDE0-3B2E-4F29-95D6-D49E0D77FFF1}" type="slidenum">
              <a:rPr lang="en-US" smtClean="0">
                <a:solidFill>
                  <a:srgbClr val="121212">
                    <a:tint val="75000"/>
                  </a:srgbClr>
                </a:solidFill>
              </a:rPr>
              <a:pPr/>
              <a:t>‹#›</a:t>
            </a:fld>
            <a:endParaRPr lang="en-US">
              <a:solidFill>
                <a:srgbClr val="121212">
                  <a:tint val="75000"/>
                </a:srgbClr>
              </a:solidFill>
            </a:endParaRPr>
          </a:p>
        </p:txBody>
      </p:sp>
    </p:spTree>
    <p:extLst>
      <p:ext uri="{BB962C8B-B14F-4D97-AF65-F5344CB8AC3E}">
        <p14:creationId xmlns:p14="http://schemas.microsoft.com/office/powerpoint/2010/main" val="3603951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2CC715-2CD1-4919-8F47-495432235DEE}" type="datetimeFigureOut">
              <a:rPr lang="en-US" smtClean="0">
                <a:solidFill>
                  <a:srgbClr val="121212">
                    <a:tint val="75000"/>
                  </a:srgbClr>
                </a:solidFill>
              </a:rPr>
              <a:pPr/>
              <a:t>10/12/2015</a:t>
            </a:fld>
            <a:endParaRPr lang="en-US">
              <a:solidFill>
                <a:srgbClr val="121212">
                  <a:tint val="75000"/>
                </a:srgbClr>
              </a:solidFill>
            </a:endParaRPr>
          </a:p>
        </p:txBody>
      </p:sp>
      <p:sp>
        <p:nvSpPr>
          <p:cNvPr id="6" name="Footer Placeholder 5"/>
          <p:cNvSpPr>
            <a:spLocks noGrp="1"/>
          </p:cNvSpPr>
          <p:nvPr>
            <p:ph type="ftr" sz="quarter" idx="11"/>
          </p:nvPr>
        </p:nvSpPr>
        <p:spPr/>
        <p:txBody>
          <a:bodyPr/>
          <a:lstStyle/>
          <a:p>
            <a:endParaRPr lang="en-US">
              <a:solidFill>
                <a:srgbClr val="121212">
                  <a:tint val="75000"/>
                </a:srgbClr>
              </a:solidFill>
            </a:endParaRPr>
          </a:p>
        </p:txBody>
      </p:sp>
      <p:sp>
        <p:nvSpPr>
          <p:cNvPr id="7" name="Slide Number Placeholder 6"/>
          <p:cNvSpPr>
            <a:spLocks noGrp="1"/>
          </p:cNvSpPr>
          <p:nvPr>
            <p:ph type="sldNum" sz="quarter" idx="12"/>
          </p:nvPr>
        </p:nvSpPr>
        <p:spPr/>
        <p:txBody>
          <a:bodyPr/>
          <a:lstStyle/>
          <a:p>
            <a:fld id="{2A91EDE0-3B2E-4F29-95D6-D49E0D77FFF1}" type="slidenum">
              <a:rPr lang="en-US" smtClean="0">
                <a:solidFill>
                  <a:srgbClr val="121212">
                    <a:tint val="75000"/>
                  </a:srgbClr>
                </a:solidFill>
              </a:rPr>
              <a:pPr/>
              <a:t>‹#›</a:t>
            </a:fld>
            <a:endParaRPr lang="en-US">
              <a:solidFill>
                <a:srgbClr val="121212">
                  <a:tint val="75000"/>
                </a:srgbClr>
              </a:solidFill>
            </a:endParaRPr>
          </a:p>
        </p:txBody>
      </p:sp>
    </p:spTree>
    <p:extLst>
      <p:ext uri="{BB962C8B-B14F-4D97-AF65-F5344CB8AC3E}">
        <p14:creationId xmlns:p14="http://schemas.microsoft.com/office/powerpoint/2010/main" val="3516036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2CC715-2CD1-4919-8F47-495432235DEE}" type="datetimeFigureOut">
              <a:rPr lang="en-US" smtClean="0">
                <a:solidFill>
                  <a:srgbClr val="121212">
                    <a:tint val="75000"/>
                  </a:srgbClr>
                </a:solidFill>
              </a:rPr>
              <a:pPr/>
              <a:t>10/12/2015</a:t>
            </a:fld>
            <a:endParaRPr lang="en-US">
              <a:solidFill>
                <a:srgbClr val="121212">
                  <a:tint val="75000"/>
                </a:srgbClr>
              </a:solidFill>
            </a:endParaRPr>
          </a:p>
        </p:txBody>
      </p:sp>
      <p:sp>
        <p:nvSpPr>
          <p:cNvPr id="8" name="Footer Placeholder 7"/>
          <p:cNvSpPr>
            <a:spLocks noGrp="1"/>
          </p:cNvSpPr>
          <p:nvPr>
            <p:ph type="ftr" sz="quarter" idx="11"/>
          </p:nvPr>
        </p:nvSpPr>
        <p:spPr/>
        <p:txBody>
          <a:bodyPr/>
          <a:lstStyle/>
          <a:p>
            <a:endParaRPr lang="en-US">
              <a:solidFill>
                <a:srgbClr val="121212">
                  <a:tint val="75000"/>
                </a:srgbClr>
              </a:solidFill>
            </a:endParaRPr>
          </a:p>
        </p:txBody>
      </p:sp>
      <p:sp>
        <p:nvSpPr>
          <p:cNvPr id="9" name="Slide Number Placeholder 8"/>
          <p:cNvSpPr>
            <a:spLocks noGrp="1"/>
          </p:cNvSpPr>
          <p:nvPr>
            <p:ph type="sldNum" sz="quarter" idx="12"/>
          </p:nvPr>
        </p:nvSpPr>
        <p:spPr/>
        <p:txBody>
          <a:bodyPr/>
          <a:lstStyle/>
          <a:p>
            <a:fld id="{2A91EDE0-3B2E-4F29-95D6-D49E0D77FFF1}" type="slidenum">
              <a:rPr lang="en-US" smtClean="0">
                <a:solidFill>
                  <a:srgbClr val="121212">
                    <a:tint val="75000"/>
                  </a:srgbClr>
                </a:solidFill>
              </a:rPr>
              <a:pPr/>
              <a:t>‹#›</a:t>
            </a:fld>
            <a:endParaRPr lang="en-US">
              <a:solidFill>
                <a:srgbClr val="121212">
                  <a:tint val="75000"/>
                </a:srgbClr>
              </a:solidFill>
            </a:endParaRPr>
          </a:p>
        </p:txBody>
      </p:sp>
    </p:spTree>
    <p:extLst>
      <p:ext uri="{BB962C8B-B14F-4D97-AF65-F5344CB8AC3E}">
        <p14:creationId xmlns:p14="http://schemas.microsoft.com/office/powerpoint/2010/main" val="840519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2CC715-2CD1-4919-8F47-495432235DEE}" type="datetimeFigureOut">
              <a:rPr lang="en-US" smtClean="0">
                <a:solidFill>
                  <a:srgbClr val="121212">
                    <a:tint val="75000"/>
                  </a:srgbClr>
                </a:solidFill>
              </a:rPr>
              <a:pPr/>
              <a:t>10/12/2015</a:t>
            </a:fld>
            <a:endParaRPr lang="en-US">
              <a:solidFill>
                <a:srgbClr val="121212">
                  <a:tint val="75000"/>
                </a:srgbClr>
              </a:solidFill>
            </a:endParaRPr>
          </a:p>
        </p:txBody>
      </p:sp>
      <p:sp>
        <p:nvSpPr>
          <p:cNvPr id="4" name="Footer Placeholder 3"/>
          <p:cNvSpPr>
            <a:spLocks noGrp="1"/>
          </p:cNvSpPr>
          <p:nvPr>
            <p:ph type="ftr" sz="quarter" idx="11"/>
          </p:nvPr>
        </p:nvSpPr>
        <p:spPr/>
        <p:txBody>
          <a:bodyPr/>
          <a:lstStyle/>
          <a:p>
            <a:endParaRPr lang="en-US">
              <a:solidFill>
                <a:srgbClr val="121212">
                  <a:tint val="75000"/>
                </a:srgbClr>
              </a:solidFill>
            </a:endParaRPr>
          </a:p>
        </p:txBody>
      </p:sp>
      <p:sp>
        <p:nvSpPr>
          <p:cNvPr id="5" name="Slide Number Placeholder 4"/>
          <p:cNvSpPr>
            <a:spLocks noGrp="1"/>
          </p:cNvSpPr>
          <p:nvPr>
            <p:ph type="sldNum" sz="quarter" idx="12"/>
          </p:nvPr>
        </p:nvSpPr>
        <p:spPr/>
        <p:txBody>
          <a:bodyPr/>
          <a:lstStyle/>
          <a:p>
            <a:fld id="{2A91EDE0-3B2E-4F29-95D6-D49E0D77FFF1}" type="slidenum">
              <a:rPr lang="en-US" smtClean="0">
                <a:solidFill>
                  <a:srgbClr val="121212">
                    <a:tint val="75000"/>
                  </a:srgbClr>
                </a:solidFill>
              </a:rPr>
              <a:pPr/>
              <a:t>‹#›</a:t>
            </a:fld>
            <a:endParaRPr lang="en-US">
              <a:solidFill>
                <a:srgbClr val="121212">
                  <a:tint val="75000"/>
                </a:srgbClr>
              </a:solidFill>
            </a:endParaRPr>
          </a:p>
        </p:txBody>
      </p:sp>
    </p:spTree>
    <p:extLst>
      <p:ext uri="{BB962C8B-B14F-4D97-AF65-F5344CB8AC3E}">
        <p14:creationId xmlns:p14="http://schemas.microsoft.com/office/powerpoint/2010/main" val="763213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2CC715-2CD1-4919-8F47-495432235DEE}" type="datetimeFigureOut">
              <a:rPr lang="en-US" smtClean="0">
                <a:solidFill>
                  <a:srgbClr val="121212">
                    <a:tint val="75000"/>
                  </a:srgbClr>
                </a:solidFill>
              </a:rPr>
              <a:pPr/>
              <a:t>10/12/2015</a:t>
            </a:fld>
            <a:endParaRPr lang="en-US">
              <a:solidFill>
                <a:srgbClr val="121212">
                  <a:tint val="75000"/>
                </a:srgbClr>
              </a:solidFill>
            </a:endParaRPr>
          </a:p>
        </p:txBody>
      </p:sp>
      <p:sp>
        <p:nvSpPr>
          <p:cNvPr id="3" name="Footer Placeholder 2"/>
          <p:cNvSpPr>
            <a:spLocks noGrp="1"/>
          </p:cNvSpPr>
          <p:nvPr>
            <p:ph type="ftr" sz="quarter" idx="11"/>
          </p:nvPr>
        </p:nvSpPr>
        <p:spPr/>
        <p:txBody>
          <a:bodyPr/>
          <a:lstStyle/>
          <a:p>
            <a:endParaRPr lang="en-US">
              <a:solidFill>
                <a:srgbClr val="121212">
                  <a:tint val="75000"/>
                </a:srgbClr>
              </a:solidFill>
            </a:endParaRPr>
          </a:p>
        </p:txBody>
      </p:sp>
      <p:sp>
        <p:nvSpPr>
          <p:cNvPr id="4" name="Slide Number Placeholder 3"/>
          <p:cNvSpPr>
            <a:spLocks noGrp="1"/>
          </p:cNvSpPr>
          <p:nvPr>
            <p:ph type="sldNum" sz="quarter" idx="12"/>
          </p:nvPr>
        </p:nvSpPr>
        <p:spPr/>
        <p:txBody>
          <a:bodyPr/>
          <a:lstStyle/>
          <a:p>
            <a:fld id="{2A91EDE0-3B2E-4F29-95D6-D49E0D77FFF1}" type="slidenum">
              <a:rPr lang="en-US" smtClean="0">
                <a:solidFill>
                  <a:srgbClr val="121212">
                    <a:tint val="75000"/>
                  </a:srgbClr>
                </a:solidFill>
              </a:rPr>
              <a:pPr/>
              <a:t>‹#›</a:t>
            </a:fld>
            <a:endParaRPr lang="en-US">
              <a:solidFill>
                <a:srgbClr val="121212">
                  <a:tint val="75000"/>
                </a:srgbClr>
              </a:solidFill>
            </a:endParaRPr>
          </a:p>
        </p:txBody>
      </p:sp>
    </p:spTree>
    <p:extLst>
      <p:ext uri="{BB962C8B-B14F-4D97-AF65-F5344CB8AC3E}">
        <p14:creationId xmlns:p14="http://schemas.microsoft.com/office/powerpoint/2010/main" val="2334095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2CC715-2CD1-4919-8F47-495432235DEE}" type="datetimeFigureOut">
              <a:rPr lang="en-US" smtClean="0">
                <a:solidFill>
                  <a:srgbClr val="121212">
                    <a:tint val="75000"/>
                  </a:srgbClr>
                </a:solidFill>
              </a:rPr>
              <a:pPr/>
              <a:t>10/12/2015</a:t>
            </a:fld>
            <a:endParaRPr lang="en-US">
              <a:solidFill>
                <a:srgbClr val="121212">
                  <a:tint val="75000"/>
                </a:srgbClr>
              </a:solidFill>
            </a:endParaRPr>
          </a:p>
        </p:txBody>
      </p:sp>
      <p:sp>
        <p:nvSpPr>
          <p:cNvPr id="6" name="Footer Placeholder 5"/>
          <p:cNvSpPr>
            <a:spLocks noGrp="1"/>
          </p:cNvSpPr>
          <p:nvPr>
            <p:ph type="ftr" sz="quarter" idx="11"/>
          </p:nvPr>
        </p:nvSpPr>
        <p:spPr/>
        <p:txBody>
          <a:bodyPr/>
          <a:lstStyle/>
          <a:p>
            <a:endParaRPr lang="en-US">
              <a:solidFill>
                <a:srgbClr val="121212">
                  <a:tint val="75000"/>
                </a:srgbClr>
              </a:solidFill>
            </a:endParaRPr>
          </a:p>
        </p:txBody>
      </p:sp>
      <p:sp>
        <p:nvSpPr>
          <p:cNvPr id="7" name="Slide Number Placeholder 6"/>
          <p:cNvSpPr>
            <a:spLocks noGrp="1"/>
          </p:cNvSpPr>
          <p:nvPr>
            <p:ph type="sldNum" sz="quarter" idx="12"/>
          </p:nvPr>
        </p:nvSpPr>
        <p:spPr/>
        <p:txBody>
          <a:bodyPr/>
          <a:lstStyle/>
          <a:p>
            <a:fld id="{2A91EDE0-3B2E-4F29-95D6-D49E0D77FFF1}" type="slidenum">
              <a:rPr lang="en-US" smtClean="0">
                <a:solidFill>
                  <a:srgbClr val="121212">
                    <a:tint val="75000"/>
                  </a:srgbClr>
                </a:solidFill>
              </a:rPr>
              <a:pPr/>
              <a:t>‹#›</a:t>
            </a:fld>
            <a:endParaRPr lang="en-US">
              <a:solidFill>
                <a:srgbClr val="121212">
                  <a:tint val="75000"/>
                </a:srgbClr>
              </a:solidFill>
            </a:endParaRPr>
          </a:p>
        </p:txBody>
      </p:sp>
    </p:spTree>
    <p:extLst>
      <p:ext uri="{BB962C8B-B14F-4D97-AF65-F5344CB8AC3E}">
        <p14:creationId xmlns:p14="http://schemas.microsoft.com/office/powerpoint/2010/main" val="4285312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2CC715-2CD1-4919-8F47-495432235DEE}" type="datetimeFigureOut">
              <a:rPr lang="en-US" smtClean="0">
                <a:solidFill>
                  <a:srgbClr val="121212">
                    <a:tint val="75000"/>
                  </a:srgbClr>
                </a:solidFill>
              </a:rPr>
              <a:pPr/>
              <a:t>10/12/2015</a:t>
            </a:fld>
            <a:endParaRPr lang="en-US">
              <a:solidFill>
                <a:srgbClr val="121212">
                  <a:tint val="75000"/>
                </a:srgbClr>
              </a:solidFill>
            </a:endParaRPr>
          </a:p>
        </p:txBody>
      </p:sp>
      <p:sp>
        <p:nvSpPr>
          <p:cNvPr id="6" name="Footer Placeholder 5"/>
          <p:cNvSpPr>
            <a:spLocks noGrp="1"/>
          </p:cNvSpPr>
          <p:nvPr>
            <p:ph type="ftr" sz="quarter" idx="11"/>
          </p:nvPr>
        </p:nvSpPr>
        <p:spPr/>
        <p:txBody>
          <a:bodyPr/>
          <a:lstStyle/>
          <a:p>
            <a:endParaRPr lang="en-US">
              <a:solidFill>
                <a:srgbClr val="121212">
                  <a:tint val="75000"/>
                </a:srgbClr>
              </a:solidFill>
            </a:endParaRPr>
          </a:p>
        </p:txBody>
      </p:sp>
      <p:sp>
        <p:nvSpPr>
          <p:cNvPr id="7" name="Slide Number Placeholder 6"/>
          <p:cNvSpPr>
            <a:spLocks noGrp="1"/>
          </p:cNvSpPr>
          <p:nvPr>
            <p:ph type="sldNum" sz="quarter" idx="12"/>
          </p:nvPr>
        </p:nvSpPr>
        <p:spPr/>
        <p:txBody>
          <a:bodyPr/>
          <a:lstStyle/>
          <a:p>
            <a:fld id="{2A91EDE0-3B2E-4F29-95D6-D49E0D77FFF1}" type="slidenum">
              <a:rPr lang="en-US" smtClean="0">
                <a:solidFill>
                  <a:srgbClr val="121212">
                    <a:tint val="75000"/>
                  </a:srgbClr>
                </a:solidFill>
              </a:rPr>
              <a:pPr/>
              <a:t>‹#›</a:t>
            </a:fld>
            <a:endParaRPr lang="en-US">
              <a:solidFill>
                <a:srgbClr val="121212">
                  <a:tint val="75000"/>
                </a:srgbClr>
              </a:solidFill>
            </a:endParaRPr>
          </a:p>
        </p:txBody>
      </p:sp>
    </p:spTree>
    <p:extLst>
      <p:ext uri="{BB962C8B-B14F-4D97-AF65-F5344CB8AC3E}">
        <p14:creationId xmlns:p14="http://schemas.microsoft.com/office/powerpoint/2010/main" val="804944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6878C">
                <a:lumMod val="80000"/>
                <a:lumOff val="20000"/>
              </a:srgbClr>
            </a:gs>
            <a:gs pos="49000">
              <a:srgbClr val="89B4BD">
                <a:lumMod val="80000"/>
                <a:lumOff val="20000"/>
              </a:srgbClr>
            </a:gs>
            <a:gs pos="100000">
              <a:srgbClr val="719DA1">
                <a:lumMod val="80000"/>
                <a:lumOff val="20000"/>
              </a:srgb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42CC715-2CD1-4919-8F47-495432235DEE}" type="datetimeFigureOut">
              <a:rPr lang="en-US" smtClean="0">
                <a:solidFill>
                  <a:srgbClr val="121212">
                    <a:tint val="75000"/>
                  </a:srgbClr>
                </a:solidFill>
                <a:latin typeface="AR BLANCA"/>
              </a:rPr>
              <a:pPr eaLnBrk="1" fontAlgn="auto" hangingPunct="1">
                <a:spcBef>
                  <a:spcPts val="0"/>
                </a:spcBef>
                <a:spcAft>
                  <a:spcPts val="0"/>
                </a:spcAft>
              </a:pPr>
              <a:t>10/12/2015</a:t>
            </a:fld>
            <a:endParaRPr lang="en-US">
              <a:solidFill>
                <a:srgbClr val="121212">
                  <a:tint val="75000"/>
                </a:srgbClr>
              </a:solidFill>
              <a:latin typeface="AR BLANC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srgbClr val="121212">
                  <a:tint val="75000"/>
                </a:srgbClr>
              </a:solidFill>
              <a:latin typeface="AR BLANC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2A91EDE0-3B2E-4F29-95D6-D49E0D77FFF1}" type="slidenum">
              <a:rPr lang="en-US" smtClean="0">
                <a:solidFill>
                  <a:srgbClr val="121212">
                    <a:tint val="75000"/>
                  </a:srgbClr>
                </a:solidFill>
                <a:latin typeface="AR BLANCA"/>
              </a:rPr>
              <a:pPr eaLnBrk="1" fontAlgn="auto" hangingPunct="1">
                <a:spcBef>
                  <a:spcPts val="0"/>
                </a:spcBef>
                <a:spcAft>
                  <a:spcPts val="0"/>
                </a:spcAft>
              </a:pPr>
              <a:t>‹#›</a:t>
            </a:fld>
            <a:endParaRPr lang="en-US">
              <a:solidFill>
                <a:srgbClr val="121212">
                  <a:tint val="75000"/>
                </a:srgbClr>
              </a:solidFill>
              <a:latin typeface="AR BLANCA"/>
            </a:endParaRPr>
          </a:p>
        </p:txBody>
      </p:sp>
    </p:spTree>
    <p:extLst>
      <p:ext uri="{BB962C8B-B14F-4D97-AF65-F5344CB8AC3E}">
        <p14:creationId xmlns:p14="http://schemas.microsoft.com/office/powerpoint/2010/main" val="35862852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4FEE20D-232A-47E8-8FDB-17CD01AF0984}" type="datetimeFigureOut">
              <a:rPr lang="en-US" smtClean="0">
                <a:solidFill>
                  <a:srgbClr val="072F54">
                    <a:tint val="75000"/>
                  </a:srgbClr>
                </a:solidFill>
                <a:latin typeface="Calibri"/>
                <a:sym typeface="Palatino" charset="0"/>
              </a:rPr>
              <a:pPr eaLnBrk="1" fontAlgn="auto" hangingPunct="1">
                <a:spcBef>
                  <a:spcPts val="0"/>
                </a:spcBef>
                <a:spcAft>
                  <a:spcPts val="0"/>
                </a:spcAft>
              </a:pPr>
              <a:t>10/12/2015</a:t>
            </a:fld>
            <a:endParaRPr lang="en-US">
              <a:solidFill>
                <a:srgbClr val="072F54">
                  <a:tint val="75000"/>
                </a:srgbClr>
              </a:solidFill>
              <a:latin typeface="Calibri"/>
              <a:sym typeface="Palatino" charset="0"/>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srgbClr val="072F54">
                  <a:tint val="75000"/>
                </a:srgbClr>
              </a:solidFill>
              <a:latin typeface="Calibri"/>
              <a:sym typeface="Palatino"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A836336-2B4A-402D-A477-F0BC818CA747}" type="slidenum">
              <a:rPr lang="en-US" smtClean="0">
                <a:solidFill>
                  <a:srgbClr val="072F54">
                    <a:tint val="75000"/>
                  </a:srgbClr>
                </a:solidFill>
                <a:latin typeface="Calibri"/>
                <a:sym typeface="Palatino" charset="0"/>
              </a:rPr>
              <a:pPr eaLnBrk="1" fontAlgn="auto" hangingPunct="1">
                <a:spcBef>
                  <a:spcPts val="0"/>
                </a:spcBef>
                <a:spcAft>
                  <a:spcPts val="0"/>
                </a:spcAft>
              </a:pPr>
              <a:t>‹#›</a:t>
            </a:fld>
            <a:endParaRPr lang="en-US">
              <a:solidFill>
                <a:srgbClr val="072F54">
                  <a:tint val="75000"/>
                </a:srgbClr>
              </a:solidFill>
              <a:latin typeface="Calibri"/>
              <a:sym typeface="Palatino" charset="0"/>
            </a:endParaRPr>
          </a:p>
        </p:txBody>
      </p:sp>
    </p:spTree>
    <p:extLst>
      <p:ext uri="{BB962C8B-B14F-4D97-AF65-F5344CB8AC3E}">
        <p14:creationId xmlns:p14="http://schemas.microsoft.com/office/powerpoint/2010/main" val="302575296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353"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2" indent="-285736" algn="l" defTabSz="91435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8" algn="l" defTabSz="91435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1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andre5/"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hyperlink" Target="http://www.tomrichey.net/uploads/3/2/1/0/32100773/writings_of_martin_luther.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hemeOverride" Target="../theme/themeOverride10.xml"/><Relationship Id="rId5" Type="http://schemas.openxmlformats.org/officeDocument/2006/relationships/hyperlink" Target="http://www.tomrichey.net/uploads/3/2/1/0/32100773/writings_of_martin_luther.pdf" TargetMode="Externa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hyperlink" Target="https://commons.wikimedia.org/wiki/User:Ziegelbrenner"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hyperlink" Target="https://commons.wikimedia.org/wiki/User:Ziegelbrenner"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www.tomrichey.net/" TargetMode="External"/><Relationship Id="rId7" Type="http://schemas.openxmlformats.org/officeDocument/2006/relationships/hyperlink" Target="http://twitter.com/tomrichey" TargetMode="External"/><Relationship Id="rId12"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hyperlink" Target="https://www.facebook.com/pages/Tom-Richey/14074617563" TargetMode="External"/><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hyperlink" Target="http://www.youtube.com/tomforameric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6.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themeOverride" Target="../theme/themeOverride5.xml"/><Relationship Id="rId6" Type="http://schemas.openxmlformats.org/officeDocument/2006/relationships/image" Target="../media/image6.jpe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microsoft.com/office/2007/relationships/hdphoto" Target="../media/hdphoto2.wdp"/><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0683"/>
            <a:ext cx="9144001" cy="2586317"/>
          </a:xfrm>
        </p:spPr>
        <p:txBody>
          <a:bodyPr anchor="ctr">
            <a:normAutofit/>
          </a:bodyPr>
          <a:lstStyle/>
          <a:p>
            <a:r>
              <a:rPr lang="en-US" sz="11500" b="1" dirty="0" smtClean="0">
                <a:effectLst>
                  <a:outerShdw blurRad="38100" dist="38100" dir="2700000" algn="tl">
                    <a:schemeClr val="bg1">
                      <a:alpha val="43000"/>
                    </a:schemeClr>
                  </a:outerShdw>
                </a:effectLst>
                <a:latin typeface="Old English Text MT" panose="03040902040508030806" pitchFamily="66" charset="0"/>
              </a:rPr>
              <a:t>Martin</a:t>
            </a:r>
            <a:r>
              <a:rPr lang="en-US" sz="8800" b="1" dirty="0" smtClean="0">
                <a:effectLst>
                  <a:outerShdw blurRad="38100" dist="38100" dir="2700000" algn="tl">
                    <a:schemeClr val="bg1">
                      <a:alpha val="43000"/>
                    </a:schemeClr>
                  </a:outerShdw>
                </a:effectLst>
                <a:latin typeface="Old English Text MT" panose="03040902040508030806" pitchFamily="66" charset="0"/>
              </a:rPr>
              <a:t> </a:t>
            </a:r>
            <a:r>
              <a:rPr lang="en-US" sz="9600" b="1" dirty="0" smtClean="0">
                <a:effectLst>
                  <a:outerShdw blurRad="38100" dist="38100" dir="2700000" algn="tl">
                    <a:schemeClr val="bg1">
                      <a:alpha val="43000"/>
                    </a:schemeClr>
                  </a:outerShdw>
                </a:effectLst>
                <a:latin typeface="Old English Text MT" panose="03040902040508030806" pitchFamily="66" charset="0"/>
              </a:rPr>
              <a:t>Luther</a:t>
            </a:r>
            <a:endParaRPr lang="en-US" sz="6600" b="1" dirty="0">
              <a:effectLst>
                <a:outerShdw blurRad="38100" dist="38100" dir="2700000" algn="tl">
                  <a:schemeClr val="bg1">
                    <a:alpha val="43000"/>
                  </a:schemeClr>
                </a:outerShdw>
              </a:effectLst>
              <a:latin typeface="Old English Text MT" panose="03040902040508030806" pitchFamily="66" charset="0"/>
            </a:endParaRPr>
          </a:p>
        </p:txBody>
      </p:sp>
      <p:pic>
        <p:nvPicPr>
          <p:cNvPr id="4" name="Picture 2" descr="http://upload.wikimedia.org/wikipedia/commons/9/90/Lucas_Cranach_d.%C3%84._-_Martin_Luther%2C_1528_%28Veste_Coburg%2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18" b="61588" l="885" r="100000">
                        <a14:foregroundMark x1="26443" y1="31000" x2="28678" y2="14000"/>
                        <a14:foregroundMark x1="16155" y1="15706" x2="76676" y2="14853"/>
                        <a14:foregroundMark x1="12104" y1="59029" x2="35894" y2="40059"/>
                        <a14:foregroundMark x1="19274" y1="52529" x2="90596" y2="57912"/>
                        <a14:foregroundMark x1="95065" y1="59324" x2="7635" y2="57353"/>
                        <a14:foregroundMark x1="15223" y1="55353" x2="885" y2="60735"/>
                        <a14:foregroundMark x1="84777" y1="55088" x2="99534" y2="61588"/>
                        <a14:backgroundMark x1="8520" y1="10324" x2="49767" y2="1235"/>
                        <a14:backgroundMark x1="55168" y1="3235" x2="87896" y2="11176"/>
                        <a14:backgroundMark x1="94600" y1="53941" x2="78492" y2="30147"/>
                      </a14:backgroundRemoval>
                    </a14:imgEffect>
                  </a14:imgLayer>
                </a14:imgProps>
              </a:ext>
              <a:ext uri="{28A0092B-C50C-407E-A947-70E740481C1C}">
                <a14:useLocalDpi xmlns:a14="http://schemas.microsoft.com/office/drawing/2010/main" val="0"/>
              </a:ext>
            </a:extLst>
          </a:blip>
          <a:srcRect l="8519" t="1247" r="2" b="39259"/>
          <a:stretch/>
        </p:blipFill>
        <p:spPr bwMode="auto">
          <a:xfrm>
            <a:off x="-19049" y="1975089"/>
            <a:ext cx="4743449" cy="48829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38600" y="3145810"/>
            <a:ext cx="4761028" cy="2492990"/>
          </a:xfrm>
          <a:prstGeom prst="rect">
            <a:avLst/>
          </a:prstGeom>
        </p:spPr>
        <p:txBody>
          <a:bodyPr wrap="square">
            <a:spAutoFit/>
          </a:bodyPr>
          <a:lstStyle/>
          <a:p>
            <a:pPr algn="ctr"/>
            <a:r>
              <a:rPr lang="en-US" sz="4800" b="1" dirty="0" smtClean="0">
                <a:effectLst>
                  <a:outerShdw blurRad="38100" dist="38100" dir="2700000" algn="tl">
                    <a:schemeClr val="bg1">
                      <a:alpha val="43000"/>
                    </a:schemeClr>
                  </a:outerShdw>
                </a:effectLst>
                <a:latin typeface="High Tower Text" panose="02040502050506030303" pitchFamily="18" charset="0"/>
              </a:rPr>
              <a:t>and the Origins of the </a:t>
            </a:r>
            <a:r>
              <a:rPr lang="en-US" sz="6000" b="1" dirty="0" smtClean="0">
                <a:effectLst>
                  <a:outerShdw blurRad="38100" dist="38100" dir="2700000" algn="tl">
                    <a:schemeClr val="bg1">
                      <a:alpha val="43000"/>
                    </a:schemeClr>
                  </a:outerShdw>
                </a:effectLst>
                <a:latin typeface="High Tower Text" panose="02040502050506030303" pitchFamily="18" charset="0"/>
              </a:rPr>
              <a:t>Reformation</a:t>
            </a:r>
            <a:endParaRPr lang="en-US" sz="4800" dirty="0"/>
          </a:p>
        </p:txBody>
      </p:sp>
    </p:spTree>
    <p:extLst>
      <p:ext uri="{BB962C8B-B14F-4D97-AF65-F5344CB8AC3E}">
        <p14:creationId xmlns:p14="http://schemas.microsoft.com/office/powerpoint/2010/main" val="2651628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6878C">
                <a:lumMod val="80000"/>
                <a:lumOff val="20000"/>
              </a:srgbClr>
            </a:gs>
            <a:gs pos="49000">
              <a:srgbClr val="89B4BD">
                <a:lumMod val="80000"/>
                <a:lumOff val="20000"/>
              </a:srgbClr>
            </a:gs>
            <a:gs pos="100000">
              <a:srgbClr val="719DA1">
                <a:lumMod val="80000"/>
                <a:lumOff val="20000"/>
              </a:srgbClr>
            </a:gs>
          </a:gsLst>
          <a:lin ang="2700000" scaled="1"/>
          <a:tileRect/>
        </a:gradFill>
        <a:effectLst/>
      </p:bgPr>
    </p:bg>
    <p:spTree>
      <p:nvGrpSpPr>
        <p:cNvPr id="1" name=""/>
        <p:cNvGrpSpPr/>
        <p:nvPr/>
      </p:nvGrpSpPr>
      <p:grpSpPr>
        <a:xfrm>
          <a:off x="0" y="0"/>
          <a:ext cx="0" cy="0"/>
          <a:chOff x="0" y="0"/>
          <a:chExt cx="0" cy="0"/>
        </a:xfrm>
      </p:grpSpPr>
      <p:pic>
        <p:nvPicPr>
          <p:cNvPr id="2050" name="Picture 2" descr="D:\AP Euro\Unit 2 - Reformation and Religious Wars\Caleb Luther Pics\erfurt - Luther's Monastery\P10606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14400" y="762000"/>
            <a:ext cx="7010400" cy="129540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r>
              <a:rPr lang="en-US" sz="5400" dirty="0"/>
              <a:t>Augustinian </a:t>
            </a:r>
            <a:r>
              <a:rPr lang="en-US" sz="5400" dirty="0" smtClean="0"/>
              <a:t/>
            </a:r>
            <a:br>
              <a:rPr lang="en-US" sz="5400" dirty="0" smtClean="0"/>
            </a:br>
            <a:r>
              <a:rPr lang="en-US" sz="5400" dirty="0" smtClean="0"/>
              <a:t>Monastery</a:t>
            </a:r>
            <a:endParaRPr lang="en-US" sz="5400" dirty="0"/>
          </a:p>
        </p:txBody>
      </p:sp>
      <p:sp>
        <p:nvSpPr>
          <p:cNvPr id="3" name="Content Placeholder 2"/>
          <p:cNvSpPr>
            <a:spLocks noGrp="1"/>
          </p:cNvSpPr>
          <p:nvPr>
            <p:ph idx="1"/>
          </p:nvPr>
        </p:nvSpPr>
        <p:spPr>
          <a:xfrm>
            <a:off x="4114800" y="5715000"/>
            <a:ext cx="3733800" cy="685800"/>
          </a:xfrm>
        </p:spPr>
        <p:txBody>
          <a:bodyPr>
            <a:noAutofit/>
          </a:bodyPr>
          <a:lstStyle/>
          <a:p>
            <a:pPr marL="0" indent="0" algn="ctr">
              <a:buNone/>
            </a:pPr>
            <a:r>
              <a:rPr lang="en-US" sz="3600" b="1" dirty="0" smtClean="0">
                <a:solidFill>
                  <a:schemeClr val="accent4">
                    <a:lumMod val="20000"/>
                    <a:lumOff val="80000"/>
                  </a:schemeClr>
                </a:solidFill>
                <a:effectLst>
                  <a:outerShdw blurRad="38100" dist="38100" dir="2700000" algn="tl">
                    <a:srgbClr val="000000">
                      <a:alpha val="43137"/>
                    </a:srgbClr>
                  </a:outerShdw>
                </a:effectLst>
                <a:latin typeface="Old English Text MT" pitchFamily="66" charset="0"/>
              </a:rPr>
              <a:t>Erfurt, Germany</a:t>
            </a:r>
            <a:endParaRPr lang="en-US" sz="3600" b="1" dirty="0">
              <a:solidFill>
                <a:schemeClr val="accent4">
                  <a:lumMod val="20000"/>
                  <a:lumOff val="80000"/>
                </a:schemeClr>
              </a:solidFill>
              <a:effectLst>
                <a:outerShdw blurRad="38100" dist="38100" dir="2700000" algn="tl">
                  <a:srgbClr val="000000">
                    <a:alpha val="43137"/>
                  </a:srgbClr>
                </a:outerShdw>
              </a:effectLst>
              <a:latin typeface="Old English Text MT" pitchFamily="66" charset="0"/>
            </a:endParaRPr>
          </a:p>
        </p:txBody>
      </p:sp>
      <p:sp>
        <p:nvSpPr>
          <p:cNvPr id="4" name="Rectangle 3"/>
          <p:cNvSpPr/>
          <p:nvPr/>
        </p:nvSpPr>
        <p:spPr>
          <a:xfrm>
            <a:off x="4419600" y="6474023"/>
            <a:ext cx="4572000" cy="307777"/>
          </a:xfrm>
          <a:prstGeom prst="rect">
            <a:avLst/>
          </a:prstGeom>
        </p:spPr>
        <p:txBody>
          <a:bodyPr>
            <a:spAutoFit/>
          </a:bodyPr>
          <a:lstStyle/>
          <a:p>
            <a:pPr algn="r"/>
            <a:r>
              <a:rPr lang="en-US" sz="1400" dirty="0">
                <a:solidFill>
                  <a:schemeClr val="accent4">
                    <a:lumMod val="20000"/>
                    <a:lumOff val="80000"/>
                  </a:schemeClr>
                </a:solidFill>
                <a:effectLst>
                  <a:outerShdw blurRad="38100" dist="38100" dir="2700000" algn="tl">
                    <a:srgbClr val="000000">
                      <a:alpha val="43137"/>
                    </a:srgbClr>
                  </a:outerShdw>
                </a:effectLst>
                <a:latin typeface="+mn-lt"/>
              </a:rPr>
              <a:t>Photos courtesy of Caleb </a:t>
            </a:r>
            <a:r>
              <a:rPr lang="en-US" sz="1400" dirty="0" err="1">
                <a:solidFill>
                  <a:schemeClr val="accent4">
                    <a:lumMod val="20000"/>
                    <a:lumOff val="80000"/>
                  </a:schemeClr>
                </a:solidFill>
                <a:effectLst>
                  <a:outerShdw blurRad="38100" dist="38100" dir="2700000" algn="tl">
                    <a:srgbClr val="000000">
                      <a:alpha val="43137"/>
                    </a:srgbClr>
                  </a:outerShdw>
                </a:effectLst>
                <a:latin typeface="+mn-lt"/>
              </a:rPr>
              <a:t>Heavner</a:t>
            </a:r>
            <a:r>
              <a:rPr lang="en-US" sz="1400" dirty="0">
                <a:solidFill>
                  <a:schemeClr val="accent4">
                    <a:lumMod val="20000"/>
                    <a:lumOff val="80000"/>
                  </a:schemeClr>
                </a:solidFill>
                <a:effectLst>
                  <a:outerShdw blurRad="38100" dist="38100" dir="2700000" algn="tl">
                    <a:srgbClr val="000000">
                      <a:alpha val="43137"/>
                    </a:srgbClr>
                  </a:outerShdw>
                </a:effectLst>
                <a:latin typeface="+mn-lt"/>
              </a:rPr>
              <a:t> (TCTC 2012)</a:t>
            </a:r>
          </a:p>
        </p:txBody>
      </p:sp>
    </p:spTree>
    <p:extLst>
      <p:ext uri="{BB962C8B-B14F-4D97-AF65-F5344CB8AC3E}">
        <p14:creationId xmlns:p14="http://schemas.microsoft.com/office/powerpoint/2010/main" val="42708135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85000"/>
                <a:lumOff val="15000"/>
              </a:schemeClr>
            </a:gs>
            <a:gs pos="100000">
              <a:schemeClr val="tx1"/>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4003912" cy="2682874"/>
          </a:xfrm>
        </p:spPr>
        <p:txBody>
          <a:bodyPr>
            <a:noAutofit/>
          </a:bodyPr>
          <a:lstStyle/>
          <a:p>
            <a:pPr algn="ctr"/>
            <a:r>
              <a:rPr lang="en-US" sz="6000" dirty="0" smtClean="0">
                <a:solidFill>
                  <a:schemeClr val="accent4">
                    <a:lumMod val="20000"/>
                    <a:lumOff val="80000"/>
                  </a:schemeClr>
                </a:solidFill>
                <a:effectLst>
                  <a:outerShdw blurRad="38100" dist="38100" dir="2700000" algn="tl">
                    <a:srgbClr val="000000">
                      <a:alpha val="43137"/>
                    </a:srgbClr>
                  </a:outerShdw>
                </a:effectLst>
              </a:rPr>
              <a:t>A Monk’s Cell</a:t>
            </a:r>
            <a:endParaRPr lang="en-US" sz="6000" dirty="0">
              <a:solidFill>
                <a:schemeClr val="accent4">
                  <a:lumMod val="20000"/>
                  <a:lumOff val="80000"/>
                </a:schemeClr>
              </a:solidFill>
              <a:effectLst>
                <a:outerShdw blurRad="38100" dist="38100" dir="2700000" algn="tl">
                  <a:srgbClr val="000000">
                    <a:alpha val="43137"/>
                  </a:srgbClr>
                </a:outerShdw>
              </a:effectLst>
            </a:endParaRPr>
          </a:p>
        </p:txBody>
      </p:sp>
      <p:pic>
        <p:nvPicPr>
          <p:cNvPr id="1026" name="Picture 2" descr="D:\AP Euro\Unit 2 - Reformation and Religious Wars\Caleb Luther Pics\erfurt - Luther's Monastery\IMG_04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912" y="18197"/>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 y="6334780"/>
            <a:ext cx="3851512" cy="523220"/>
          </a:xfrm>
          <a:prstGeom prst="rect">
            <a:avLst/>
          </a:prstGeom>
        </p:spPr>
        <p:txBody>
          <a:bodyPr wrap="square">
            <a:spAutoFit/>
          </a:bodyPr>
          <a:lstStyle/>
          <a:p>
            <a:r>
              <a:rPr lang="en-US" sz="1400" dirty="0">
                <a:solidFill>
                  <a:schemeClr val="accent4">
                    <a:lumMod val="20000"/>
                    <a:lumOff val="80000"/>
                  </a:schemeClr>
                </a:solidFill>
                <a:effectLst>
                  <a:outerShdw blurRad="38100" dist="38100" dir="2700000" algn="tl">
                    <a:srgbClr val="000000">
                      <a:alpha val="43137"/>
                    </a:srgbClr>
                  </a:outerShdw>
                </a:effectLst>
                <a:latin typeface="+mn-lt"/>
              </a:rPr>
              <a:t>Photos courtesy of Caleb </a:t>
            </a:r>
            <a:r>
              <a:rPr lang="en-US" sz="1400" dirty="0" err="1" smtClean="0">
                <a:solidFill>
                  <a:schemeClr val="accent4">
                    <a:lumMod val="20000"/>
                    <a:lumOff val="80000"/>
                  </a:schemeClr>
                </a:solidFill>
                <a:effectLst>
                  <a:outerShdw blurRad="38100" dist="38100" dir="2700000" algn="tl">
                    <a:srgbClr val="000000">
                      <a:alpha val="43137"/>
                    </a:srgbClr>
                  </a:outerShdw>
                </a:effectLst>
                <a:latin typeface="+mn-lt"/>
              </a:rPr>
              <a:t>Heavner</a:t>
            </a:r>
            <a:endParaRPr lang="en-US" sz="1400" dirty="0" smtClean="0">
              <a:solidFill>
                <a:schemeClr val="accent4">
                  <a:lumMod val="20000"/>
                  <a:lumOff val="80000"/>
                </a:schemeClr>
              </a:solidFill>
              <a:effectLst>
                <a:outerShdw blurRad="38100" dist="38100" dir="2700000" algn="tl">
                  <a:srgbClr val="000000">
                    <a:alpha val="43137"/>
                  </a:srgbClr>
                </a:outerShdw>
              </a:effectLst>
              <a:latin typeface="+mn-lt"/>
            </a:endParaRPr>
          </a:p>
          <a:p>
            <a:r>
              <a:rPr lang="en-US" sz="1400" dirty="0" smtClean="0">
                <a:solidFill>
                  <a:schemeClr val="accent4">
                    <a:lumMod val="20000"/>
                    <a:lumOff val="80000"/>
                  </a:schemeClr>
                </a:solidFill>
                <a:effectLst>
                  <a:outerShdw blurRad="38100" dist="38100" dir="2700000" algn="tl">
                    <a:srgbClr val="000000">
                      <a:alpha val="43137"/>
                    </a:srgbClr>
                  </a:outerShdw>
                </a:effectLst>
                <a:latin typeface="+mn-lt"/>
              </a:rPr>
              <a:t>Art by Jed</a:t>
            </a:r>
            <a:endParaRPr lang="en-US" sz="1400" dirty="0">
              <a:solidFill>
                <a:schemeClr val="accent4">
                  <a:lumMod val="20000"/>
                  <a:lumOff val="80000"/>
                </a:schemeClr>
              </a:solidFill>
              <a:effectLst>
                <a:outerShdw blurRad="38100" dist="38100" dir="2700000" algn="tl">
                  <a:srgbClr val="000000">
                    <a:alpha val="43137"/>
                  </a:srgbClr>
                </a:outerShdw>
              </a:effectLst>
              <a:latin typeface="+mn-lt"/>
            </a:endParaRPr>
          </a:p>
        </p:txBody>
      </p:sp>
      <p:pic>
        <p:nvPicPr>
          <p:cNvPr id="4" name="Picture 2" descr="Luther's ro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056" y="2599101"/>
            <a:ext cx="31242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3547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390"/>
          <a:stretch/>
        </p:blipFill>
        <p:spPr bwMode="auto">
          <a:xfrm>
            <a:off x="0" y="1"/>
            <a:ext cx="9163050"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0"/>
            <a:ext cx="2286000" cy="6877051"/>
          </a:xfrm>
          <a:prstGeom prst="rect">
            <a:avLst/>
          </a:prstGeom>
          <a:gradFill flip="none" rotWithShape="1">
            <a:gsLst>
              <a:gs pos="0">
                <a:schemeClr val="tx1"/>
              </a:gs>
              <a:gs pos="100000">
                <a:schemeClr val="tx1">
                  <a:lumMod val="10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503237"/>
            <a:ext cx="8001000" cy="1325563"/>
          </a:xfrm>
        </p:spPr>
        <p:txBody>
          <a:bodyPr>
            <a:noAutofit/>
          </a:bodyPr>
          <a:lstStyle/>
          <a:p>
            <a:r>
              <a:rPr lang="en-US" sz="8000" dirty="0">
                <a:solidFill>
                  <a:schemeClr val="accent4">
                    <a:lumMod val="20000"/>
                    <a:lumOff val="80000"/>
                  </a:schemeClr>
                </a:solidFill>
                <a:effectLst>
                  <a:outerShdw blurRad="38100" dist="38100" dir="2700000" algn="tl">
                    <a:srgbClr val="000000">
                      <a:alpha val="43137"/>
                    </a:srgbClr>
                  </a:outerShdw>
                </a:effectLst>
              </a:rPr>
              <a:t>All Hallows' Eve</a:t>
            </a:r>
          </a:p>
        </p:txBody>
      </p:sp>
      <p:sp>
        <p:nvSpPr>
          <p:cNvPr id="3" name="Content Placeholder 2"/>
          <p:cNvSpPr>
            <a:spLocks noGrp="1"/>
          </p:cNvSpPr>
          <p:nvPr>
            <p:ph idx="1"/>
          </p:nvPr>
        </p:nvSpPr>
        <p:spPr>
          <a:xfrm>
            <a:off x="914400" y="1600200"/>
            <a:ext cx="2647950" cy="1905000"/>
          </a:xfrm>
        </p:spPr>
        <p:txBody>
          <a:bodyPr>
            <a:noAutofit/>
          </a:bodyPr>
          <a:lstStyle/>
          <a:p>
            <a:pPr marL="0" indent="0">
              <a:buNone/>
            </a:pPr>
            <a:r>
              <a:rPr lang="en-US" sz="11500" dirty="0" smtClean="0">
                <a:solidFill>
                  <a:schemeClr val="accent4">
                    <a:lumMod val="20000"/>
                    <a:lumOff val="80000"/>
                  </a:schemeClr>
                </a:solidFill>
                <a:effectLst>
                  <a:outerShdw blurRad="38100" dist="38100" dir="2700000" algn="tl">
                    <a:srgbClr val="000000">
                      <a:alpha val="43137"/>
                    </a:srgbClr>
                  </a:outerShdw>
                </a:effectLst>
              </a:rPr>
              <a:t>1517</a:t>
            </a:r>
            <a:endParaRPr lang="en-US" sz="11500" dirty="0">
              <a:solidFill>
                <a:schemeClr val="accent4">
                  <a:lumMod val="20000"/>
                  <a:lumOff val="80000"/>
                </a:schemeClr>
              </a:solidFill>
              <a:effectLst>
                <a:outerShdw blurRad="38100" dist="38100" dir="2700000" algn="tl">
                  <a:srgbClr val="000000">
                    <a:alpha val="43137"/>
                  </a:srgbClr>
                </a:outerShdw>
              </a:effectLst>
            </a:endParaRPr>
          </a:p>
        </p:txBody>
      </p:sp>
      <p:sp>
        <p:nvSpPr>
          <p:cNvPr id="4" name="Rectangle 3"/>
          <p:cNvSpPr/>
          <p:nvPr/>
        </p:nvSpPr>
        <p:spPr>
          <a:xfrm>
            <a:off x="7239000" y="6412468"/>
            <a:ext cx="1856598" cy="369332"/>
          </a:xfrm>
          <a:prstGeom prst="rect">
            <a:avLst/>
          </a:prstGeom>
        </p:spPr>
        <p:txBody>
          <a:bodyPr wrap="none">
            <a:spAutoFit/>
          </a:bodyPr>
          <a:lstStyle/>
          <a:p>
            <a:pPr algn="r"/>
            <a:r>
              <a:rPr lang="en-US" dirty="0" smtClean="0">
                <a:solidFill>
                  <a:schemeClr val="accent4">
                    <a:lumMod val="20000"/>
                    <a:lumOff val="80000"/>
                  </a:schemeClr>
                </a:solidFill>
                <a:latin typeface="+mn-lt"/>
              </a:rPr>
              <a:t>Photo by </a:t>
            </a:r>
            <a:r>
              <a:rPr lang="en-US" u="sng" dirty="0" smtClean="0">
                <a:solidFill>
                  <a:schemeClr val="accent4">
                    <a:lumMod val="20000"/>
                    <a:lumOff val="80000"/>
                  </a:schemeClr>
                </a:solidFill>
                <a:latin typeface="+mn-lt"/>
                <a:hlinkClick r:id="rId3" tooltip="Go to Andrea's photostream"/>
              </a:rPr>
              <a:t>Andrea</a:t>
            </a:r>
            <a:endParaRPr lang="en-US" dirty="0">
              <a:solidFill>
                <a:schemeClr val="accent4">
                  <a:lumMod val="20000"/>
                  <a:lumOff val="80000"/>
                </a:schemeClr>
              </a:solidFill>
              <a:latin typeface="+mn-lt"/>
            </a:endParaRPr>
          </a:p>
        </p:txBody>
      </p:sp>
    </p:spTree>
    <p:extLst>
      <p:ext uri="{BB962C8B-B14F-4D97-AF65-F5344CB8AC3E}">
        <p14:creationId xmlns:p14="http://schemas.microsoft.com/office/powerpoint/2010/main" val="13363179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6878C">
                <a:lumMod val="80000"/>
                <a:lumOff val="20000"/>
              </a:srgbClr>
            </a:gs>
            <a:gs pos="49000">
              <a:srgbClr val="89B4BD">
                <a:lumMod val="80000"/>
                <a:lumOff val="20000"/>
              </a:srgbClr>
            </a:gs>
            <a:gs pos="100000">
              <a:srgbClr val="719DA1">
                <a:lumMod val="80000"/>
                <a:lumOff val="20000"/>
              </a:srgbClr>
            </a:gs>
          </a:gsLst>
          <a:lin ang="2700000" scaled="1"/>
          <a:tileRect/>
        </a:gradFill>
        <a:effectLst/>
      </p:bgPr>
    </p:bg>
    <p:spTree>
      <p:nvGrpSpPr>
        <p:cNvPr id="1" name=""/>
        <p:cNvGrpSpPr/>
        <p:nvPr/>
      </p:nvGrpSpPr>
      <p:grpSpPr>
        <a:xfrm>
          <a:off x="0" y="0"/>
          <a:ext cx="0" cy="0"/>
          <a:chOff x="0" y="0"/>
          <a:chExt cx="0" cy="0"/>
        </a:xfrm>
      </p:grpSpPr>
      <p:pic>
        <p:nvPicPr>
          <p:cNvPr id="1026" name="Picture 2" descr="D:\AP Euro\Unit 2 - Reformation and Religious Wars\Caleb Luther Pics\wittenburg\CIMG124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70" t="27222" r="15172"/>
          <a:stretch/>
        </p:blipFill>
        <p:spPr bwMode="auto">
          <a:xfrm>
            <a:off x="0" y="19050"/>
            <a:ext cx="9144000" cy="68404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1371600"/>
            <a:ext cx="5410200" cy="1325563"/>
          </a:xfrm>
        </p:spPr>
        <p:txBody>
          <a:bodyPr>
            <a:noAutofit/>
          </a:bodyPr>
          <a:lstStyle/>
          <a:p>
            <a:r>
              <a:rPr lang="en-US" sz="9600" dirty="0" smtClean="0">
                <a:solidFill>
                  <a:schemeClr val="accent4">
                    <a:lumMod val="20000"/>
                    <a:lumOff val="80000"/>
                  </a:schemeClr>
                </a:solidFill>
                <a:effectLst>
                  <a:outerShdw blurRad="38100" dist="38100" dir="2700000" algn="tl">
                    <a:srgbClr val="000000">
                      <a:alpha val="43137"/>
                    </a:srgbClr>
                  </a:outerShdw>
                </a:effectLst>
              </a:rPr>
              <a:t>95 Theses</a:t>
            </a:r>
            <a:endParaRPr lang="en-US" sz="9600" dirty="0">
              <a:solidFill>
                <a:schemeClr val="accent4">
                  <a:lumMod val="20000"/>
                  <a:lumOff val="8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057400" y="3276600"/>
            <a:ext cx="4419600" cy="1361331"/>
          </a:xfrm>
        </p:spPr>
        <p:txBody>
          <a:bodyPr>
            <a:normAutofit/>
          </a:bodyPr>
          <a:lstStyle/>
          <a:p>
            <a:pPr marL="0" indent="0" algn="ctr">
              <a:buNone/>
            </a:pPr>
            <a:r>
              <a:rPr lang="en-US" sz="4000" b="1" dirty="0" smtClean="0">
                <a:solidFill>
                  <a:schemeClr val="accent4">
                    <a:lumMod val="20000"/>
                    <a:lumOff val="80000"/>
                  </a:schemeClr>
                </a:solidFill>
                <a:effectLst>
                  <a:outerShdw blurRad="38100" dist="38100" dir="2700000" algn="tl">
                    <a:srgbClr val="000000">
                      <a:alpha val="43137"/>
                    </a:srgbClr>
                  </a:outerShdw>
                </a:effectLst>
              </a:rPr>
              <a:t>All Saints’ Church</a:t>
            </a:r>
          </a:p>
          <a:p>
            <a:pPr marL="0" indent="0" algn="ctr">
              <a:buNone/>
            </a:pPr>
            <a:r>
              <a:rPr lang="en-US" sz="4000" b="1" dirty="0" smtClean="0">
                <a:solidFill>
                  <a:schemeClr val="accent4">
                    <a:lumMod val="20000"/>
                    <a:lumOff val="80000"/>
                  </a:schemeClr>
                </a:solidFill>
                <a:effectLst>
                  <a:outerShdw blurRad="38100" dist="38100" dir="2700000" algn="tl">
                    <a:srgbClr val="000000">
                      <a:alpha val="43137"/>
                    </a:srgbClr>
                  </a:outerShdw>
                </a:effectLst>
              </a:rPr>
              <a:t>Wittenberg</a:t>
            </a:r>
            <a:endParaRPr lang="en-US" sz="4000" b="1" dirty="0">
              <a:solidFill>
                <a:schemeClr val="accent4">
                  <a:lumMod val="20000"/>
                  <a:lumOff val="80000"/>
                </a:schemeClr>
              </a:solidFill>
              <a:effectLst>
                <a:outerShdw blurRad="38100" dist="38100" dir="2700000" algn="tl">
                  <a:srgbClr val="000000">
                    <a:alpha val="43137"/>
                  </a:srgbClr>
                </a:outerShdw>
              </a:effectLst>
            </a:endParaRPr>
          </a:p>
        </p:txBody>
      </p:sp>
      <p:sp>
        <p:nvSpPr>
          <p:cNvPr id="5" name="Rectangle 4"/>
          <p:cNvSpPr/>
          <p:nvPr/>
        </p:nvSpPr>
        <p:spPr>
          <a:xfrm>
            <a:off x="1143000" y="6474023"/>
            <a:ext cx="4572000" cy="307777"/>
          </a:xfrm>
          <a:prstGeom prst="rect">
            <a:avLst/>
          </a:prstGeom>
        </p:spPr>
        <p:txBody>
          <a:bodyPr>
            <a:spAutoFit/>
          </a:bodyPr>
          <a:lstStyle/>
          <a:p>
            <a:pPr algn="r"/>
            <a:r>
              <a:rPr lang="en-US" sz="1400" dirty="0">
                <a:solidFill>
                  <a:schemeClr val="accent4">
                    <a:lumMod val="20000"/>
                    <a:lumOff val="80000"/>
                  </a:schemeClr>
                </a:solidFill>
                <a:effectLst>
                  <a:outerShdw blurRad="38100" dist="38100" dir="2700000" algn="tl">
                    <a:srgbClr val="000000">
                      <a:alpha val="43137"/>
                    </a:srgbClr>
                  </a:outerShdw>
                </a:effectLst>
                <a:latin typeface="+mn-lt"/>
              </a:rPr>
              <a:t>Photos courtesy of Caleb </a:t>
            </a:r>
            <a:r>
              <a:rPr lang="en-US" sz="1400" dirty="0" err="1">
                <a:solidFill>
                  <a:schemeClr val="accent4">
                    <a:lumMod val="20000"/>
                    <a:lumOff val="80000"/>
                  </a:schemeClr>
                </a:solidFill>
                <a:effectLst>
                  <a:outerShdw blurRad="38100" dist="38100" dir="2700000" algn="tl">
                    <a:srgbClr val="000000">
                      <a:alpha val="43137"/>
                    </a:srgbClr>
                  </a:outerShdw>
                </a:effectLst>
                <a:latin typeface="+mn-lt"/>
              </a:rPr>
              <a:t>Heavner</a:t>
            </a:r>
            <a:r>
              <a:rPr lang="en-US" sz="1400" dirty="0">
                <a:solidFill>
                  <a:schemeClr val="accent4">
                    <a:lumMod val="20000"/>
                    <a:lumOff val="80000"/>
                  </a:schemeClr>
                </a:solidFill>
                <a:effectLst>
                  <a:outerShdw blurRad="38100" dist="38100" dir="2700000" algn="tl">
                    <a:srgbClr val="000000">
                      <a:alpha val="43137"/>
                    </a:srgbClr>
                  </a:outerShdw>
                </a:effectLst>
                <a:latin typeface="+mn-lt"/>
              </a:rPr>
              <a:t> (TCTC 2012)</a:t>
            </a:r>
          </a:p>
        </p:txBody>
      </p:sp>
      <p:sp>
        <p:nvSpPr>
          <p:cNvPr id="4" name="Rectangle 3">
            <a:hlinkClick r:id="rId4"/>
          </p:cNvPr>
          <p:cNvSpPr/>
          <p:nvPr/>
        </p:nvSpPr>
        <p:spPr>
          <a:xfrm>
            <a:off x="4953000" y="5181600"/>
            <a:ext cx="3657600" cy="685800"/>
          </a:xfrm>
          <a:prstGeom prst="rect">
            <a:avLst/>
          </a:prstGeom>
          <a:effectLst>
            <a:glow rad="101600">
              <a:schemeClr val="bg1">
                <a:alpha val="60000"/>
              </a:schemeClr>
            </a:glow>
            <a:outerShdw blurRad="57150" dist="19050" dir="5400000" algn="ctr" rotWithShape="0">
              <a:srgbClr val="000000">
                <a:alpha val="63000"/>
              </a:srgb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dirty="0" smtClean="0">
                <a:solidFill>
                  <a:schemeClr val="tx1"/>
                </a:solidFill>
                <a:effectLst>
                  <a:outerShdw blurRad="38100" dist="38100" dir="2700000" algn="tl">
                    <a:srgbClr val="000000">
                      <a:alpha val="43137"/>
                    </a:srgbClr>
                  </a:outerShdw>
                </a:effectLst>
              </a:rPr>
              <a:t>View Document</a:t>
            </a:r>
            <a:endParaRPr lang="en-US" sz="36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803258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6878C">
                <a:lumMod val="80000"/>
                <a:lumOff val="20000"/>
              </a:srgbClr>
            </a:gs>
            <a:gs pos="49000">
              <a:srgbClr val="89B4BD">
                <a:lumMod val="80000"/>
                <a:lumOff val="20000"/>
              </a:srgbClr>
            </a:gs>
            <a:gs pos="100000">
              <a:srgbClr val="719DA1">
                <a:lumMod val="80000"/>
                <a:lumOff val="20000"/>
              </a:srgbClr>
            </a:gs>
          </a:gsLst>
          <a:lin ang="2700000" scaled="1"/>
          <a:tileRect/>
        </a:gradFill>
        <a:effectLst/>
      </p:bgPr>
    </p:bg>
    <p:spTree>
      <p:nvGrpSpPr>
        <p:cNvPr id="1" name=""/>
        <p:cNvGrpSpPr/>
        <p:nvPr/>
      </p:nvGrpSpPr>
      <p:grpSpPr>
        <a:xfrm>
          <a:off x="0" y="0"/>
          <a:ext cx="0" cy="0"/>
          <a:chOff x="0" y="0"/>
          <a:chExt cx="0" cy="0"/>
        </a:xfrm>
      </p:grpSpPr>
      <p:pic>
        <p:nvPicPr>
          <p:cNvPr id="1026" name="Picture 2" descr="D:\AP Euro\Unit 2 - Reformation and Religious Wars\Caleb Luther Pics\wittenburg\CIMG124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2170" t="27222" r="15172"/>
          <a:stretch/>
        </p:blipFill>
        <p:spPr bwMode="auto">
          <a:xfrm>
            <a:off x="0" y="19050"/>
            <a:ext cx="9144000" cy="684043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057400" y="1752600"/>
            <a:ext cx="5562600" cy="3657600"/>
          </a:xfrm>
        </p:spPr>
        <p:txBody>
          <a:bodyPr>
            <a:noAutofit/>
          </a:bodyPr>
          <a:lstStyle/>
          <a:p>
            <a:pPr marL="0" indent="0">
              <a:buNone/>
            </a:pPr>
            <a:r>
              <a:rPr lang="en-US" sz="4000" b="1" dirty="0" smtClean="0">
                <a:solidFill>
                  <a:schemeClr val="accent4">
                    <a:lumMod val="20000"/>
                    <a:lumOff val="80000"/>
                  </a:schemeClr>
                </a:solidFill>
                <a:effectLst>
                  <a:outerShdw blurRad="38100" dist="38100" dir="2700000" algn="tl">
                    <a:srgbClr val="000000">
                      <a:alpha val="43137"/>
                    </a:srgbClr>
                  </a:outerShdw>
                </a:effectLst>
              </a:rPr>
              <a:t>In addition to criticizing the sale of indulgences, Luther’s theses assailed established Catholic doctrines about papal authority.</a:t>
            </a:r>
            <a:endParaRPr lang="en-US" sz="4000" b="1" dirty="0">
              <a:solidFill>
                <a:schemeClr val="accent4">
                  <a:lumMod val="20000"/>
                  <a:lumOff val="80000"/>
                </a:schemeClr>
              </a:solidFill>
              <a:effectLst>
                <a:outerShdw blurRad="38100" dist="38100" dir="2700000" algn="tl">
                  <a:srgbClr val="000000">
                    <a:alpha val="43137"/>
                  </a:srgbClr>
                </a:outerShdw>
              </a:effectLst>
            </a:endParaRPr>
          </a:p>
        </p:txBody>
      </p:sp>
      <p:sp>
        <p:nvSpPr>
          <p:cNvPr id="5" name="Rectangle 4"/>
          <p:cNvSpPr/>
          <p:nvPr/>
        </p:nvSpPr>
        <p:spPr>
          <a:xfrm>
            <a:off x="1143000" y="6474023"/>
            <a:ext cx="4572000" cy="307777"/>
          </a:xfrm>
          <a:prstGeom prst="rect">
            <a:avLst/>
          </a:prstGeom>
        </p:spPr>
        <p:txBody>
          <a:bodyPr>
            <a:spAutoFit/>
          </a:bodyPr>
          <a:lstStyle/>
          <a:p>
            <a:pPr algn="r"/>
            <a:r>
              <a:rPr lang="en-US" sz="1400" dirty="0">
                <a:solidFill>
                  <a:schemeClr val="accent4">
                    <a:lumMod val="20000"/>
                    <a:lumOff val="80000"/>
                  </a:schemeClr>
                </a:solidFill>
                <a:effectLst>
                  <a:outerShdw blurRad="38100" dist="38100" dir="2700000" algn="tl">
                    <a:srgbClr val="000000">
                      <a:alpha val="43137"/>
                    </a:srgbClr>
                  </a:outerShdw>
                </a:effectLst>
                <a:latin typeface="+mn-lt"/>
              </a:rPr>
              <a:t>Photos courtesy of Caleb </a:t>
            </a:r>
            <a:r>
              <a:rPr lang="en-US" sz="1400" dirty="0" err="1">
                <a:solidFill>
                  <a:schemeClr val="accent4">
                    <a:lumMod val="20000"/>
                    <a:lumOff val="80000"/>
                  </a:schemeClr>
                </a:solidFill>
                <a:effectLst>
                  <a:outerShdw blurRad="38100" dist="38100" dir="2700000" algn="tl">
                    <a:srgbClr val="000000">
                      <a:alpha val="43137"/>
                    </a:srgbClr>
                  </a:outerShdw>
                </a:effectLst>
                <a:latin typeface="+mn-lt"/>
              </a:rPr>
              <a:t>Heavner</a:t>
            </a:r>
            <a:r>
              <a:rPr lang="en-US" sz="1400" dirty="0">
                <a:solidFill>
                  <a:schemeClr val="accent4">
                    <a:lumMod val="20000"/>
                    <a:lumOff val="80000"/>
                  </a:schemeClr>
                </a:solidFill>
                <a:effectLst>
                  <a:outerShdw blurRad="38100" dist="38100" dir="2700000" algn="tl">
                    <a:srgbClr val="000000">
                      <a:alpha val="43137"/>
                    </a:srgbClr>
                  </a:outerShdw>
                </a:effectLst>
                <a:latin typeface="+mn-lt"/>
              </a:rPr>
              <a:t> (TCTC 2012)</a:t>
            </a:r>
          </a:p>
        </p:txBody>
      </p:sp>
      <p:sp>
        <p:nvSpPr>
          <p:cNvPr id="4" name="Rectangle 3">
            <a:hlinkClick r:id="rId5"/>
          </p:cNvPr>
          <p:cNvSpPr/>
          <p:nvPr/>
        </p:nvSpPr>
        <p:spPr>
          <a:xfrm>
            <a:off x="4953000" y="5181600"/>
            <a:ext cx="3657600" cy="685800"/>
          </a:xfrm>
          <a:prstGeom prst="rect">
            <a:avLst/>
          </a:prstGeom>
          <a:effectLst>
            <a:glow rad="101600">
              <a:schemeClr val="bg1">
                <a:alpha val="60000"/>
              </a:schemeClr>
            </a:glow>
            <a:outerShdw blurRad="57150" dist="19050" dir="5400000" algn="ctr" rotWithShape="0">
              <a:srgbClr val="000000">
                <a:alpha val="63000"/>
              </a:srgbClr>
            </a:outerShdw>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dirty="0" smtClean="0">
                <a:solidFill>
                  <a:schemeClr val="tx1"/>
                </a:solidFill>
                <a:effectLst>
                  <a:outerShdw blurRad="38100" dist="38100" dir="2700000" algn="tl">
                    <a:srgbClr val="000000">
                      <a:alpha val="43137"/>
                    </a:srgbClr>
                  </a:outerShdw>
                </a:effectLst>
              </a:rPr>
              <a:t>View Document</a:t>
            </a:r>
            <a:endParaRPr lang="en-US" sz="36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87725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65126"/>
            <a:ext cx="8566542" cy="1325563"/>
          </a:xfrm>
        </p:spPr>
        <p:txBody>
          <a:bodyPr>
            <a:noAutofit/>
          </a:bodyPr>
          <a:lstStyle/>
          <a:p>
            <a:r>
              <a:rPr lang="en-US" sz="10200" dirty="0" smtClean="0"/>
              <a:t>Printing Press</a:t>
            </a:r>
            <a:endParaRPr lang="en-US" sz="10200" dirty="0"/>
          </a:p>
        </p:txBody>
      </p:sp>
      <p:sp>
        <p:nvSpPr>
          <p:cNvPr id="3" name="Content Placeholder 2"/>
          <p:cNvSpPr>
            <a:spLocks noGrp="1"/>
          </p:cNvSpPr>
          <p:nvPr>
            <p:ph idx="1"/>
          </p:nvPr>
        </p:nvSpPr>
        <p:spPr>
          <a:xfrm>
            <a:off x="609600" y="2590800"/>
            <a:ext cx="4343400" cy="2819400"/>
          </a:xfrm>
        </p:spPr>
        <p:txBody>
          <a:bodyPr>
            <a:noAutofit/>
          </a:bodyPr>
          <a:lstStyle/>
          <a:p>
            <a:pPr marL="0" indent="0">
              <a:buNone/>
            </a:pPr>
            <a:r>
              <a:rPr lang="en-US" sz="3600" dirty="0" smtClean="0"/>
              <a:t>Luther’s writings circulated throughout Europe thanks to the recent invention of the Printing Press.</a:t>
            </a:r>
            <a:endParaRPr lang="en-US" sz="3600" dirty="0"/>
          </a:p>
        </p:txBody>
      </p:sp>
      <p:pic>
        <p:nvPicPr>
          <p:cNvPr id="2051"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133354" y="1981199"/>
            <a:ext cx="3248646" cy="419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4967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85000"/>
                <a:lumOff val="15000"/>
              </a:schemeClr>
            </a:gs>
            <a:gs pos="100000">
              <a:schemeClr val="tx1"/>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41326"/>
            <a:ext cx="2955983" cy="2835274"/>
          </a:xfrm>
        </p:spPr>
        <p:txBody>
          <a:bodyPr>
            <a:noAutofit/>
          </a:bodyPr>
          <a:lstStyle/>
          <a:p>
            <a:pPr algn="ctr"/>
            <a:r>
              <a:rPr lang="en-US" sz="8800" dirty="0" smtClean="0">
                <a:solidFill>
                  <a:schemeClr val="bg1">
                    <a:lumMod val="95000"/>
                  </a:schemeClr>
                </a:solidFill>
                <a:effectLst>
                  <a:outerShdw blurRad="38100" dist="38100" dir="2700000" algn="tl">
                    <a:srgbClr val="000000">
                      <a:alpha val="43137"/>
                    </a:srgbClr>
                  </a:outerShdw>
                </a:effectLst>
              </a:rPr>
              <a:t>Holy </a:t>
            </a:r>
            <a:r>
              <a:rPr lang="en-US" sz="5400" dirty="0" smtClean="0">
                <a:solidFill>
                  <a:schemeClr val="bg1">
                    <a:lumMod val="95000"/>
                  </a:schemeClr>
                </a:solidFill>
                <a:effectLst>
                  <a:outerShdw blurRad="38100" dist="38100" dir="2700000" algn="tl">
                    <a:srgbClr val="000000">
                      <a:alpha val="43137"/>
                    </a:srgbClr>
                  </a:outerShdw>
                </a:effectLst>
              </a:rPr>
              <a:t>Roman Empire</a:t>
            </a:r>
            <a:endParaRPr lang="en-US" sz="5400" dirty="0">
              <a:solidFill>
                <a:schemeClr val="bg1">
                  <a:lumMod val="9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 y="3962400"/>
            <a:ext cx="2955982" cy="1528763"/>
          </a:xfrm>
        </p:spPr>
        <p:txBody>
          <a:bodyPr>
            <a:normAutofit/>
          </a:bodyPr>
          <a:lstStyle/>
          <a:p>
            <a:pPr marL="0" indent="0" algn="ctr">
              <a:buNone/>
            </a:pPr>
            <a:r>
              <a:rPr lang="en-US" sz="3000" b="1" dirty="0" smtClean="0">
                <a:solidFill>
                  <a:schemeClr val="bg1">
                    <a:lumMod val="95000"/>
                  </a:schemeClr>
                </a:solidFill>
                <a:effectLst>
                  <a:outerShdw blurRad="38100" dist="38100" dir="2700000" algn="tl">
                    <a:srgbClr val="000000">
                      <a:alpha val="43137"/>
                    </a:srgbClr>
                  </a:outerShdw>
                </a:effectLst>
              </a:rPr>
              <a:t>An association </a:t>
            </a:r>
            <a:br>
              <a:rPr lang="en-US" sz="3000" b="1" dirty="0" smtClean="0">
                <a:solidFill>
                  <a:schemeClr val="bg1">
                    <a:lumMod val="95000"/>
                  </a:schemeClr>
                </a:solidFill>
                <a:effectLst>
                  <a:outerShdw blurRad="38100" dist="38100" dir="2700000" algn="tl">
                    <a:srgbClr val="000000">
                      <a:alpha val="43137"/>
                    </a:srgbClr>
                  </a:outerShdw>
                </a:effectLst>
              </a:rPr>
            </a:br>
            <a:r>
              <a:rPr lang="en-US" sz="3000" b="1" dirty="0" smtClean="0">
                <a:solidFill>
                  <a:schemeClr val="bg1">
                    <a:lumMod val="95000"/>
                  </a:schemeClr>
                </a:solidFill>
                <a:effectLst>
                  <a:outerShdw blurRad="38100" dist="38100" dir="2700000" algn="tl">
                    <a:srgbClr val="000000">
                      <a:alpha val="43137"/>
                    </a:srgbClr>
                  </a:outerShdw>
                </a:effectLst>
              </a:rPr>
              <a:t>of German principalities</a:t>
            </a:r>
            <a:endParaRPr lang="en-US" sz="3000" b="1" dirty="0">
              <a:solidFill>
                <a:schemeClr val="bg1">
                  <a:lumMod val="95000"/>
                </a:schemeClr>
              </a:solidFill>
              <a:effectLst>
                <a:outerShdw blurRad="38100" dist="38100" dir="2700000" algn="tl">
                  <a:srgbClr val="000000">
                    <a:alpha val="43137"/>
                  </a:srgbClr>
                </a:outerShdw>
              </a:effectLst>
            </a:endParaRPr>
          </a:p>
        </p:txBody>
      </p:sp>
      <p:pic>
        <p:nvPicPr>
          <p:cNvPr id="1026" name="Picture 2" descr="https://upload.wikimedia.org/wikipedia/commons/thumb/a/a0/HRR_1400.png/959px-HRR_14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5983" y="152400"/>
            <a:ext cx="6094110" cy="65071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200" y="6321623"/>
            <a:ext cx="1923925" cy="307777"/>
          </a:xfrm>
          <a:prstGeom prst="rect">
            <a:avLst/>
          </a:prstGeom>
        </p:spPr>
        <p:txBody>
          <a:bodyPr wrap="none">
            <a:spAutoFit/>
          </a:bodyPr>
          <a:lstStyle/>
          <a:p>
            <a:r>
              <a:rPr lang="en-US" sz="1400" dirty="0" smtClean="0">
                <a:solidFill>
                  <a:schemeClr val="bg1">
                    <a:lumMod val="95000"/>
                  </a:schemeClr>
                </a:solidFill>
              </a:rPr>
              <a:t>Map by </a:t>
            </a:r>
            <a:r>
              <a:rPr lang="en-US" sz="1400" dirty="0" err="1">
                <a:solidFill>
                  <a:schemeClr val="bg1">
                    <a:lumMod val="95000"/>
                  </a:schemeClr>
                </a:solidFill>
                <a:hlinkClick r:id="rId4" tooltip="User:Ziegelbrenner"/>
              </a:rPr>
              <a:t>Ziegelbrenner</a:t>
            </a:r>
            <a:endParaRPr lang="en-US" sz="1400" dirty="0">
              <a:solidFill>
                <a:schemeClr val="bg1">
                  <a:lumMod val="95000"/>
                </a:schemeClr>
              </a:solidFill>
            </a:endParaRPr>
          </a:p>
        </p:txBody>
      </p:sp>
    </p:spTree>
    <p:extLst>
      <p:ext uri="{BB962C8B-B14F-4D97-AF65-F5344CB8AC3E}">
        <p14:creationId xmlns:p14="http://schemas.microsoft.com/office/powerpoint/2010/main" val="1855307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85000"/>
                <a:lumOff val="15000"/>
              </a:schemeClr>
            </a:gs>
            <a:gs pos="100000">
              <a:schemeClr val="tx1"/>
            </a:gs>
          </a:gsLst>
          <a:lin ang="2700000" scaled="1"/>
          <a:tileRect/>
        </a:gradFill>
        <a:effectLst/>
      </p:bgPr>
    </p:bg>
    <p:spTree>
      <p:nvGrpSpPr>
        <p:cNvPr id="1" name=""/>
        <p:cNvGrpSpPr/>
        <p:nvPr/>
      </p:nvGrpSpPr>
      <p:grpSpPr>
        <a:xfrm>
          <a:off x="0" y="0"/>
          <a:ext cx="0" cy="0"/>
          <a:chOff x="0" y="0"/>
          <a:chExt cx="0" cy="0"/>
        </a:xfrm>
      </p:grpSpPr>
      <p:sp>
        <p:nvSpPr>
          <p:cNvPr id="19459" name="Content Placeholder 2"/>
          <p:cNvSpPr>
            <a:spLocks noGrp="1"/>
          </p:cNvSpPr>
          <p:nvPr>
            <p:ph idx="1"/>
          </p:nvPr>
        </p:nvSpPr>
        <p:spPr/>
        <p:txBody>
          <a:bodyPr/>
          <a:lstStyle/>
          <a:p>
            <a:endParaRPr lang="en-US" smtClean="0"/>
          </a:p>
        </p:txBody>
      </p:sp>
      <p:pic>
        <p:nvPicPr>
          <p:cNvPr id="19460" name="Picture 2"/>
          <p:cNvPicPr>
            <a:picLocks noChangeAspect="1" noChangeArrowheads="1"/>
          </p:cNvPicPr>
          <p:nvPr/>
        </p:nvPicPr>
        <p:blipFill>
          <a:blip r:embed="rId3" cstate="print"/>
          <a:srcRect/>
          <a:stretch>
            <a:fillRect/>
          </a:stretch>
        </p:blipFill>
        <p:spPr bwMode="auto">
          <a:xfrm>
            <a:off x="674217" y="1711184"/>
            <a:ext cx="7783983" cy="4842016"/>
          </a:xfrm>
          <a:prstGeom prst="rect">
            <a:avLst/>
          </a:prstGeom>
          <a:noFill/>
          <a:ln w="9525">
            <a:noFill/>
            <a:miter lim="800000"/>
            <a:headEnd/>
            <a:tailEnd/>
          </a:ln>
        </p:spPr>
      </p:pic>
      <p:sp>
        <p:nvSpPr>
          <p:cNvPr id="19458" name="Title 1"/>
          <p:cNvSpPr>
            <a:spLocks noGrp="1"/>
          </p:cNvSpPr>
          <p:nvPr>
            <p:ph type="title"/>
          </p:nvPr>
        </p:nvSpPr>
        <p:spPr>
          <a:xfrm>
            <a:off x="-5255" y="228600"/>
            <a:ext cx="9144000" cy="1325563"/>
          </a:xfrm>
        </p:spPr>
        <p:txBody>
          <a:bodyPr>
            <a:normAutofit/>
          </a:bodyPr>
          <a:lstStyle/>
          <a:p>
            <a:pPr algn="ctr"/>
            <a:r>
              <a:rPr lang="en-US" sz="8000" b="1" dirty="0" smtClean="0">
                <a:solidFill>
                  <a:schemeClr val="accent4">
                    <a:lumMod val="20000"/>
                    <a:lumOff val="80000"/>
                  </a:schemeClr>
                </a:solidFill>
                <a:effectLst>
                  <a:outerShdw blurRad="38100" dist="38100" dir="2700000" algn="tl">
                    <a:srgbClr val="000000">
                      <a:alpha val="43137"/>
                    </a:srgbClr>
                  </a:outerShdw>
                </a:effectLst>
                <a:latin typeface="+mn-lt"/>
              </a:rPr>
              <a:t>House of Habsburg</a:t>
            </a:r>
          </a:p>
        </p:txBody>
      </p:sp>
      <p:sp>
        <p:nvSpPr>
          <p:cNvPr id="2" name="TextBox 1"/>
          <p:cNvSpPr txBox="1"/>
          <p:nvPr/>
        </p:nvSpPr>
        <p:spPr>
          <a:xfrm>
            <a:off x="4572000" y="1143000"/>
            <a:ext cx="3419026" cy="584775"/>
          </a:xfrm>
          <a:prstGeom prst="rect">
            <a:avLst/>
          </a:prstGeom>
          <a:noFill/>
        </p:spPr>
        <p:txBody>
          <a:bodyPr wrap="square" rtlCol="0">
            <a:spAutoFit/>
          </a:bodyPr>
          <a:lstStyle/>
          <a:p>
            <a:r>
              <a:rPr lang="en-US" sz="3200" b="1" i="1" dirty="0" smtClean="0">
                <a:solidFill>
                  <a:schemeClr val="accent2">
                    <a:lumMod val="20000"/>
                    <a:lumOff val="80000"/>
                  </a:schemeClr>
                </a:solidFill>
                <a:latin typeface="+mn-lt"/>
              </a:rPr>
              <a:t>or Hapsburg</a:t>
            </a:r>
            <a:endParaRPr lang="en-US" sz="3200" b="1" i="1" dirty="0">
              <a:solidFill>
                <a:schemeClr val="accent2">
                  <a:lumMod val="20000"/>
                  <a:lumOff val="80000"/>
                </a:schemeClr>
              </a:solidFill>
              <a:latin typeface="+mn-lt"/>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85000"/>
                <a:lumOff val="15000"/>
              </a:schemeClr>
            </a:gs>
            <a:gs pos="100000">
              <a:schemeClr val="tx1"/>
            </a:gs>
          </a:gsLst>
          <a:lin ang="2700000" scaled="1"/>
          <a:tileRect/>
        </a:gradFill>
        <a:effectLst/>
      </p:bgPr>
    </p:bg>
    <p:spTree>
      <p:nvGrpSpPr>
        <p:cNvPr id="1" name=""/>
        <p:cNvGrpSpPr/>
        <p:nvPr/>
      </p:nvGrpSpPr>
      <p:grpSpPr>
        <a:xfrm>
          <a:off x="0" y="0"/>
          <a:ext cx="0" cy="0"/>
          <a:chOff x="0" y="0"/>
          <a:chExt cx="0" cy="0"/>
        </a:xfrm>
      </p:grpSpPr>
      <p:pic>
        <p:nvPicPr>
          <p:cNvPr id="2050" name="Picture 2" descr="Titian - Portrait of Charles V Seated - WGA2296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328"/>
          <a:stretch/>
        </p:blipFill>
        <p:spPr bwMode="auto">
          <a:xfrm>
            <a:off x="304800" y="1752600"/>
            <a:ext cx="3265599" cy="4953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228602" y="0"/>
            <a:ext cx="5410198" cy="19050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sz="8800" dirty="0" smtClean="0">
                <a:ln w="11430"/>
                <a:solidFill>
                  <a:schemeClr val="bg2"/>
                </a:solidFill>
                <a:effectLst>
                  <a:outerShdw blurRad="80000" dist="40000" dir="5040000" algn="tl">
                    <a:srgbClr val="000000">
                      <a:alpha val="30000"/>
                    </a:srgbClr>
                  </a:outerShdw>
                </a:effectLst>
                <a:latin typeface="Old English Text MT" pitchFamily="66" charset="0"/>
              </a:rPr>
              <a:t>Charles </a:t>
            </a:r>
            <a:r>
              <a:rPr lang="en-US" sz="8800" dirty="0" smtClean="0">
                <a:ln w="11430"/>
                <a:solidFill>
                  <a:schemeClr val="bg2"/>
                </a:solidFill>
                <a:effectLst>
                  <a:outerShdw blurRad="80000" dist="40000" dir="5040000" algn="tl">
                    <a:srgbClr val="000000">
                      <a:alpha val="30000"/>
                    </a:srgbClr>
                  </a:outerShdw>
                </a:effectLst>
                <a:latin typeface="BoereTudor" panose="02000603020000020003" pitchFamily="2" charset="0"/>
              </a:rPr>
              <a:t>V</a:t>
            </a:r>
            <a:endParaRPr lang="en-US" sz="8800" dirty="0">
              <a:ln w="11430"/>
              <a:solidFill>
                <a:schemeClr val="bg2"/>
              </a:solidFill>
              <a:effectLst>
                <a:outerShdw blurRad="80000" dist="40000" dir="5040000" algn="tl">
                  <a:srgbClr val="000000">
                    <a:alpha val="30000"/>
                  </a:srgbClr>
                </a:outerShdw>
              </a:effectLst>
              <a:latin typeface="BoereTudor" panose="02000603020000020003" pitchFamily="2" charset="0"/>
            </a:endParaRPr>
          </a:p>
        </p:txBody>
      </p:sp>
      <p:sp>
        <p:nvSpPr>
          <p:cNvPr id="18435" name="Content Placeholder 2"/>
          <p:cNvSpPr>
            <a:spLocks noGrp="1"/>
          </p:cNvSpPr>
          <p:nvPr>
            <p:ph idx="1"/>
          </p:nvPr>
        </p:nvSpPr>
        <p:spPr>
          <a:xfrm>
            <a:off x="3919418" y="2133600"/>
            <a:ext cx="4895970" cy="2438400"/>
          </a:xfrm>
        </p:spPr>
        <p:txBody>
          <a:bodyPr>
            <a:noAutofit/>
          </a:bodyPr>
          <a:lstStyle/>
          <a:p>
            <a:pPr marL="0" indent="0">
              <a:buNone/>
            </a:pPr>
            <a:r>
              <a:rPr lang="en-US" sz="3600" b="1" dirty="0" smtClean="0">
                <a:solidFill>
                  <a:schemeClr val="accent2">
                    <a:lumMod val="20000"/>
                    <a:lumOff val="80000"/>
                  </a:schemeClr>
                </a:solidFill>
                <a:effectLst>
                  <a:outerShdw blurRad="38100" dist="38100" dir="2700000" algn="tl">
                    <a:srgbClr val="000000">
                      <a:alpha val="43137"/>
                    </a:srgbClr>
                  </a:outerShdw>
                </a:effectLst>
              </a:rPr>
              <a:t>Habsburg Dynasty</a:t>
            </a:r>
          </a:p>
          <a:p>
            <a:pPr lvl="1"/>
            <a:r>
              <a:rPr lang="en-US" sz="2800" b="1" dirty="0" smtClean="0">
                <a:solidFill>
                  <a:schemeClr val="accent2">
                    <a:lumMod val="20000"/>
                    <a:lumOff val="80000"/>
                  </a:schemeClr>
                </a:solidFill>
                <a:effectLst>
                  <a:outerShdw blurRad="38100" dist="38100" dir="2700000" algn="tl">
                    <a:srgbClr val="000000">
                      <a:alpha val="43137"/>
                    </a:srgbClr>
                  </a:outerShdw>
                </a:effectLst>
              </a:rPr>
              <a:t>King of Spain </a:t>
            </a:r>
          </a:p>
          <a:p>
            <a:pPr lvl="1"/>
            <a:r>
              <a:rPr lang="en-US" sz="2800" b="1" dirty="0">
                <a:solidFill>
                  <a:schemeClr val="accent2">
                    <a:lumMod val="20000"/>
                    <a:lumOff val="80000"/>
                  </a:schemeClr>
                </a:solidFill>
                <a:effectLst>
                  <a:outerShdw blurRad="38100" dist="38100" dir="2700000" algn="tl">
                    <a:srgbClr val="000000">
                      <a:alpha val="43137"/>
                    </a:srgbClr>
                  </a:outerShdw>
                </a:effectLst>
              </a:rPr>
              <a:t>Holy Roman </a:t>
            </a:r>
            <a:r>
              <a:rPr lang="en-US" sz="2800" b="1" dirty="0" smtClean="0">
                <a:solidFill>
                  <a:schemeClr val="accent2">
                    <a:lumMod val="20000"/>
                    <a:lumOff val="80000"/>
                  </a:schemeClr>
                </a:solidFill>
                <a:effectLst>
                  <a:outerShdw blurRad="38100" dist="38100" dir="2700000" algn="tl">
                    <a:srgbClr val="000000">
                      <a:alpha val="43137"/>
                    </a:srgbClr>
                  </a:outerShdw>
                </a:effectLst>
              </a:rPr>
              <a:t>Emperor</a:t>
            </a:r>
          </a:p>
          <a:p>
            <a:pPr lvl="1"/>
            <a:r>
              <a:rPr lang="en-US" sz="2800" b="1" dirty="0" smtClean="0">
                <a:solidFill>
                  <a:schemeClr val="accent2">
                    <a:lumMod val="20000"/>
                    <a:lumOff val="80000"/>
                  </a:schemeClr>
                </a:solidFill>
                <a:effectLst>
                  <a:outerShdw blurRad="38100" dist="38100" dir="2700000" algn="tl">
                    <a:srgbClr val="000000">
                      <a:alpha val="43137"/>
                    </a:srgbClr>
                  </a:outerShdw>
                </a:effectLst>
              </a:rPr>
              <a:t>Archduke of Austria</a:t>
            </a:r>
          </a:p>
          <a:p>
            <a:pPr lvl="1"/>
            <a:r>
              <a:rPr lang="en-US" sz="2800" b="1" dirty="0" smtClean="0">
                <a:solidFill>
                  <a:schemeClr val="accent2">
                    <a:lumMod val="20000"/>
                    <a:lumOff val="80000"/>
                  </a:schemeClr>
                </a:solidFill>
                <a:effectLst>
                  <a:outerShdw blurRad="38100" dist="38100" dir="2700000" algn="tl">
                    <a:srgbClr val="000000">
                      <a:alpha val="43137"/>
                    </a:srgbClr>
                  </a:outerShdw>
                </a:effectLst>
              </a:rPr>
              <a:t>Duke of Burgundy</a:t>
            </a:r>
          </a:p>
        </p:txBody>
      </p:sp>
      <p:pic>
        <p:nvPicPr>
          <p:cNvPr id="18438" name="Picture 4"/>
          <p:cNvPicPr>
            <a:picLocks noChangeAspect="1" noChangeArrowheads="1"/>
          </p:cNvPicPr>
          <p:nvPr/>
        </p:nvPicPr>
        <p:blipFill>
          <a:blip r:embed="rId4" cstate="screen"/>
          <a:srcRect/>
          <a:stretch>
            <a:fillRect/>
          </a:stretch>
        </p:blipFill>
        <p:spPr bwMode="auto">
          <a:xfrm>
            <a:off x="7353062" y="304800"/>
            <a:ext cx="1462326" cy="1752600"/>
          </a:xfrm>
          <a:prstGeom prst="rect">
            <a:avLst/>
          </a:prstGeom>
          <a:noFill/>
          <a:ln w="9525">
            <a:noFill/>
            <a:miter lim="800000"/>
            <a:headEnd/>
            <a:tailEnd/>
          </a:ln>
        </p:spPr>
      </p:pic>
      <p:sp>
        <p:nvSpPr>
          <p:cNvPr id="5" name="Rectangle 4"/>
          <p:cNvSpPr/>
          <p:nvPr/>
        </p:nvSpPr>
        <p:spPr>
          <a:xfrm>
            <a:off x="3570400" y="5090416"/>
            <a:ext cx="5573600" cy="769441"/>
          </a:xfrm>
          <a:prstGeom prst="rect">
            <a:avLst/>
          </a:prstGeom>
        </p:spPr>
        <p:txBody>
          <a:bodyPr wrap="square">
            <a:spAutoFit/>
          </a:bodyPr>
          <a:lstStyle/>
          <a:p>
            <a:pPr marL="0" lvl="1" algn="ctr"/>
            <a:r>
              <a:rPr lang="en-US" sz="4400" b="1" dirty="0">
                <a:solidFill>
                  <a:schemeClr val="accent4">
                    <a:lumMod val="40000"/>
                    <a:lumOff val="60000"/>
                  </a:schemeClr>
                </a:solidFill>
                <a:effectLst>
                  <a:outerShdw blurRad="38100" dist="38100" dir="2700000" algn="tl">
                    <a:srgbClr val="000000">
                      <a:alpha val="43137"/>
                    </a:srgbClr>
                  </a:outerShdw>
                </a:effectLst>
                <a:latin typeface="+mn-lt"/>
              </a:rPr>
              <a:t>Devout Catholic</a:t>
            </a:r>
          </a:p>
        </p:txBody>
      </p:sp>
      <p:sp>
        <p:nvSpPr>
          <p:cNvPr id="11" name="TextBox 10"/>
          <p:cNvSpPr txBox="1">
            <a:spLocks noChangeArrowheads="1"/>
          </p:cNvSpPr>
          <p:nvPr/>
        </p:nvSpPr>
        <p:spPr bwMode="auto">
          <a:xfrm>
            <a:off x="304800" y="6397823"/>
            <a:ext cx="1981200" cy="307777"/>
          </a:xfrm>
          <a:prstGeom prst="rect">
            <a:avLst/>
          </a:prstGeom>
          <a:noFill/>
          <a:ln w="9525">
            <a:noFill/>
            <a:miter lim="800000"/>
            <a:headEnd/>
            <a:tailEnd/>
          </a:ln>
        </p:spPr>
        <p:txBody>
          <a:bodyPr wrap="square">
            <a:spAutoFit/>
          </a:bodyPr>
          <a:lstStyle/>
          <a:p>
            <a:r>
              <a:rPr lang="en-US" sz="1400" dirty="0">
                <a:solidFill>
                  <a:schemeClr val="bg2"/>
                </a:solidFill>
                <a:latin typeface="+mn-lt"/>
              </a:rPr>
              <a:t>Titian, </a:t>
            </a:r>
            <a:r>
              <a:rPr lang="en-US" sz="1400" i="1" dirty="0" smtClean="0">
                <a:solidFill>
                  <a:schemeClr val="bg2"/>
                </a:solidFill>
                <a:latin typeface="+mn-lt"/>
              </a:rPr>
              <a:t>Charles</a:t>
            </a:r>
            <a:r>
              <a:rPr lang="en-US" sz="1400" i="1" dirty="0">
                <a:solidFill>
                  <a:schemeClr val="bg2"/>
                </a:solidFill>
                <a:latin typeface="+mn-lt"/>
              </a:rPr>
              <a:t> V </a:t>
            </a:r>
            <a:r>
              <a:rPr lang="en-US" sz="1400" dirty="0" smtClean="0">
                <a:solidFill>
                  <a:schemeClr val="bg2"/>
                </a:solidFill>
                <a:latin typeface="+mn-lt"/>
              </a:rPr>
              <a:t>(1548)</a:t>
            </a:r>
            <a:endParaRPr lang="en-US" sz="1050" i="1" dirty="0">
              <a:solidFill>
                <a:schemeClr val="bg2"/>
              </a:solidFill>
              <a:latin typeface="+mn-lt"/>
            </a:endParaRPr>
          </a:p>
        </p:txBody>
      </p:sp>
    </p:spTree>
    <p:extLst>
      <p:ext uri="{BB962C8B-B14F-4D97-AF65-F5344CB8AC3E}">
        <p14:creationId xmlns:p14="http://schemas.microsoft.com/office/powerpoint/2010/main" val="24642634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s://upload.wikimedia.org/wikipedia/commons/8/89/Titian_-_Portrait_of_Charles_V_Seated_-_WGA22964.jpg"/>
          <p:cNvPicPr>
            <a:picLocks noChangeAspect="1" noChangeArrowheads="1"/>
          </p:cNvPicPr>
          <p:nvPr/>
        </p:nvPicPr>
        <p:blipFill rotWithShape="1">
          <a:blip r:embed="rId2">
            <a:extLst>
              <a:ext uri="{28A0092B-C50C-407E-A947-70E740481C1C}">
                <a14:useLocalDpi xmlns:a14="http://schemas.microsoft.com/office/drawing/2010/main" val="0"/>
              </a:ext>
            </a:extLst>
          </a:blip>
          <a:srcRect t="17389" b="3925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24200" y="4056993"/>
            <a:ext cx="5334000"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5400" b="1" i="1" dirty="0" smtClean="0">
                <a:solidFill>
                  <a:schemeClr val="tx1"/>
                </a:solidFill>
                <a:latin typeface="+mn-lt"/>
              </a:rPr>
              <a:t>That CHIN, tho!</a:t>
            </a:r>
            <a:endParaRPr lang="en-US" sz="5400" b="1" i="1" dirty="0">
              <a:solidFill>
                <a:schemeClr val="tx1"/>
              </a:solidFill>
              <a:latin typeface="+mn-lt"/>
            </a:endParaRPr>
          </a:p>
        </p:txBody>
      </p:sp>
    </p:spTree>
    <p:extLst>
      <p:ext uri="{BB962C8B-B14F-4D97-AF65-F5344CB8AC3E}">
        <p14:creationId xmlns:p14="http://schemas.microsoft.com/office/powerpoint/2010/main" val="14607501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6878C">
                <a:lumMod val="80000"/>
                <a:lumOff val="20000"/>
              </a:srgbClr>
            </a:gs>
            <a:gs pos="49000">
              <a:srgbClr val="89B4BD">
                <a:lumMod val="80000"/>
                <a:lumOff val="20000"/>
              </a:srgbClr>
            </a:gs>
            <a:gs pos="100000">
              <a:srgbClr val="719DA1">
                <a:lumMod val="80000"/>
                <a:lumOff val="20000"/>
              </a:srgbClr>
            </a:gs>
          </a:gsLst>
          <a:lin ang="2700000" scaled="1"/>
          <a:tileRect/>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70" t="2720" r="13098" b="2720"/>
          <a:stretch/>
        </p:blipFill>
        <p:spPr bwMode="auto">
          <a:xfrm>
            <a:off x="-19050" y="0"/>
            <a:ext cx="9163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6200" y="304800"/>
            <a:ext cx="8812208" cy="106680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r>
              <a:rPr lang="en-US" sz="7200" dirty="0"/>
              <a:t>St. Peter’s Basilica</a:t>
            </a:r>
          </a:p>
        </p:txBody>
      </p:sp>
      <p:sp>
        <p:nvSpPr>
          <p:cNvPr id="4" name="Rectangle 3"/>
          <p:cNvSpPr/>
          <p:nvPr/>
        </p:nvSpPr>
        <p:spPr>
          <a:xfrm>
            <a:off x="4191000" y="1600200"/>
            <a:ext cx="3249608" cy="1323439"/>
          </a:xfrm>
          <a:prstGeom prst="rect">
            <a:avLst/>
          </a:prstGeom>
        </p:spPr>
        <p:txBody>
          <a:bodyPr wrap="none">
            <a:spAutoFit/>
          </a:bodyPr>
          <a:lstStyle/>
          <a:p>
            <a:pPr algn="ctr"/>
            <a:r>
              <a:rPr lang="en-US" sz="4000" b="1" dirty="0">
                <a:latin typeface="+mn-lt"/>
              </a:rPr>
              <a:t>Vatican City, </a:t>
            </a:r>
            <a:endParaRPr lang="en-US" sz="4000" b="1" dirty="0" smtClean="0">
              <a:latin typeface="+mn-lt"/>
            </a:endParaRPr>
          </a:p>
          <a:p>
            <a:pPr algn="ctr"/>
            <a:r>
              <a:rPr lang="en-US" sz="4000" b="1" dirty="0" smtClean="0">
                <a:latin typeface="+mn-lt"/>
              </a:rPr>
              <a:t>Rome</a:t>
            </a:r>
            <a:endParaRPr lang="en-US" sz="4000" b="1" dirty="0">
              <a:latin typeface="+mn-lt"/>
            </a:endParaRPr>
          </a:p>
        </p:txBody>
      </p:sp>
      <p:sp>
        <p:nvSpPr>
          <p:cNvPr id="3" name="Rectangle 2"/>
          <p:cNvSpPr/>
          <p:nvPr/>
        </p:nvSpPr>
        <p:spPr>
          <a:xfrm>
            <a:off x="4495800" y="6477000"/>
            <a:ext cx="4572000" cy="338554"/>
          </a:xfrm>
          <a:prstGeom prst="rect">
            <a:avLst/>
          </a:prstGeom>
        </p:spPr>
        <p:txBody>
          <a:bodyPr>
            <a:spAutoFit/>
          </a:bodyPr>
          <a:lstStyle/>
          <a:p>
            <a:pPr algn="r"/>
            <a:r>
              <a:rPr lang="en-US" sz="1600" b="1" dirty="0" smtClean="0">
                <a:solidFill>
                  <a:srgbClr val="212124"/>
                </a:solidFill>
                <a:latin typeface="Proxima Nova"/>
              </a:rPr>
              <a:t>Photo by Dennis Jarvis</a:t>
            </a:r>
            <a:endParaRPr lang="en-US" sz="1600" dirty="0"/>
          </a:p>
        </p:txBody>
      </p:sp>
    </p:spTree>
    <p:extLst>
      <p:ext uri="{BB962C8B-B14F-4D97-AF65-F5344CB8AC3E}">
        <p14:creationId xmlns:p14="http://schemas.microsoft.com/office/powerpoint/2010/main" val="11128628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85000"/>
                <a:lumOff val="15000"/>
              </a:schemeClr>
            </a:gs>
            <a:gs pos="100000">
              <a:schemeClr val="tx1"/>
            </a:gs>
          </a:gsLst>
          <a:lin ang="2700000" scaled="1"/>
          <a:tileRect/>
        </a:grad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a:xfrm>
            <a:off x="200025" y="609600"/>
            <a:ext cx="8791575" cy="914400"/>
          </a:xfrm>
        </p:spPr>
        <p:txBody>
          <a:bodyPr>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r>
              <a:rPr lang="en-US" sz="6000" b="1" dirty="0" smtClean="0">
                <a:ln w="11430"/>
                <a:solidFill>
                  <a:schemeClr val="accent4">
                    <a:lumMod val="40000"/>
                    <a:lumOff val="60000"/>
                  </a:schemeClr>
                </a:solidFill>
                <a:effectLst>
                  <a:outerShdw blurRad="80000" dist="40000" dir="5040000" algn="tl">
                    <a:srgbClr val="000000">
                      <a:alpha val="30000"/>
                    </a:srgbClr>
                  </a:outerShdw>
                </a:effectLst>
              </a:rPr>
              <a:t>The Politics of Reformation</a:t>
            </a:r>
          </a:p>
        </p:txBody>
      </p:sp>
      <p:sp>
        <p:nvSpPr>
          <p:cNvPr id="3" name="Content Placeholder 2"/>
          <p:cNvSpPr>
            <a:spLocks noGrp="1"/>
          </p:cNvSpPr>
          <p:nvPr>
            <p:ph idx="1"/>
          </p:nvPr>
        </p:nvSpPr>
        <p:spPr>
          <a:xfrm>
            <a:off x="838200" y="2263773"/>
            <a:ext cx="8305800" cy="3146427"/>
          </a:xfrm>
        </p:spPr>
        <p:txBody>
          <a:bodyPr rtlCol="0">
            <a:normAutofit/>
          </a:bodyPr>
          <a:lstStyle/>
          <a:p>
            <a:pPr>
              <a:buNone/>
              <a:defRPr/>
            </a:pPr>
            <a:r>
              <a:rPr lang="en-US" sz="4000" b="1" dirty="0" smtClean="0">
                <a:solidFill>
                  <a:schemeClr val="accent1">
                    <a:lumMod val="20000"/>
                    <a:lumOff val="80000"/>
                  </a:schemeClr>
                </a:solidFill>
              </a:rPr>
              <a:t>Diet of Worms </a:t>
            </a:r>
            <a:r>
              <a:rPr lang="en-US" sz="4000" b="1" dirty="0">
                <a:solidFill>
                  <a:schemeClr val="accent4">
                    <a:lumMod val="40000"/>
                    <a:lumOff val="60000"/>
                  </a:schemeClr>
                </a:solidFill>
              </a:rPr>
              <a:t>(1521)</a:t>
            </a:r>
          </a:p>
          <a:p>
            <a:pPr fontAlgn="auto">
              <a:spcAft>
                <a:spcPts val="0"/>
              </a:spcAft>
              <a:buFont typeface="Arial" pitchFamily="34" charset="0"/>
              <a:buNone/>
              <a:defRPr/>
            </a:pPr>
            <a:r>
              <a:rPr lang="en-US" sz="4000" b="1" dirty="0" smtClean="0">
                <a:solidFill>
                  <a:schemeClr val="accent1">
                    <a:lumMod val="20000"/>
                    <a:lumOff val="80000"/>
                  </a:schemeClr>
                </a:solidFill>
              </a:rPr>
              <a:t>German Peasants’ War </a:t>
            </a:r>
            <a:r>
              <a:rPr lang="en-US" sz="4000" b="1" dirty="0">
                <a:solidFill>
                  <a:schemeClr val="accent4">
                    <a:lumMod val="40000"/>
                    <a:lumOff val="60000"/>
                  </a:schemeClr>
                </a:solidFill>
              </a:rPr>
              <a:t>(1524-1525</a:t>
            </a:r>
            <a:r>
              <a:rPr lang="en-US" sz="4000" b="1" dirty="0" smtClean="0">
                <a:solidFill>
                  <a:schemeClr val="accent4">
                    <a:lumMod val="40000"/>
                    <a:lumOff val="60000"/>
                  </a:schemeClr>
                </a:solidFill>
              </a:rPr>
              <a:t>)</a:t>
            </a:r>
          </a:p>
          <a:p>
            <a:pPr>
              <a:buNone/>
              <a:defRPr/>
            </a:pPr>
            <a:r>
              <a:rPr lang="en-US" sz="4000" b="1" dirty="0" smtClean="0">
                <a:solidFill>
                  <a:schemeClr val="accent1">
                    <a:lumMod val="20000"/>
                    <a:lumOff val="80000"/>
                  </a:schemeClr>
                </a:solidFill>
              </a:rPr>
              <a:t>Peace of Augsburg </a:t>
            </a:r>
            <a:r>
              <a:rPr lang="en-US" sz="4000" b="1" dirty="0" smtClean="0">
                <a:solidFill>
                  <a:schemeClr val="accent4">
                    <a:lumMod val="40000"/>
                    <a:lumOff val="60000"/>
                  </a:schemeClr>
                </a:solidFill>
              </a:rPr>
              <a:t>(1555)</a:t>
            </a:r>
            <a:endParaRPr lang="en-US" sz="4000" b="1" dirty="0">
              <a:solidFill>
                <a:schemeClr val="accent4">
                  <a:lumMod val="40000"/>
                  <a:lumOff val="60000"/>
                </a:scheme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85000"/>
                <a:lumOff val="15000"/>
              </a:schemeClr>
            </a:gs>
            <a:gs pos="100000">
              <a:schemeClr val="tx1"/>
            </a:gs>
          </a:gsLst>
          <a:lin ang="2700000" scaled="1"/>
          <a:tileRect/>
        </a:gradFill>
        <a:effectLst/>
      </p:bgPr>
    </p:bg>
    <p:spTree>
      <p:nvGrpSpPr>
        <p:cNvPr id="1" name=""/>
        <p:cNvGrpSpPr/>
        <p:nvPr/>
      </p:nvGrpSpPr>
      <p:grpSpPr>
        <a:xfrm>
          <a:off x="0" y="0"/>
          <a:ext cx="0" cy="0"/>
          <a:chOff x="0" y="0"/>
          <a:chExt cx="0" cy="0"/>
        </a:xfrm>
      </p:grpSpPr>
      <p:pic>
        <p:nvPicPr>
          <p:cNvPr id="1026" name="Picture 2" descr="https://upload.wikimedia.org/wikipedia/commons/thumb/7/79/%D0%9B%D1%8E%D1%82%D0%B5%D1%80_%D0%B2_%D0%92%D0%BE%D1%80%D0%BC%D1%81%D0%B5.jpg/1920px-%D0%9B%D1%8E%D1%82%D0%B5%D1%80_%D0%B2_%D0%92%D0%BE%D1%80%D0%BC%D1%81%D0%B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7" y="1632604"/>
            <a:ext cx="8759823" cy="4539596"/>
          </a:xfrm>
          <a:prstGeom prst="rect">
            <a:avLst/>
          </a:prstGeom>
          <a:noFill/>
          <a:extLst>
            <a:ext uri="{909E8E84-426E-40DD-AFC4-6F175D3DCCD1}">
              <a14:hiddenFill xmlns:a14="http://schemas.microsoft.com/office/drawing/2010/main">
                <a:solidFill>
                  <a:srgbClr val="FFFFFF"/>
                </a:solidFill>
              </a14:hiddenFill>
            </a:ext>
          </a:extLst>
        </p:spPr>
      </p:pic>
      <p:sp>
        <p:nvSpPr>
          <p:cNvPr id="20482" name="Title 1"/>
          <p:cNvSpPr>
            <a:spLocks noGrp="1"/>
          </p:cNvSpPr>
          <p:nvPr>
            <p:ph type="title"/>
          </p:nvPr>
        </p:nvSpPr>
        <p:spPr>
          <a:xfrm>
            <a:off x="152400" y="4"/>
            <a:ext cx="6553200" cy="1554163"/>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sz="8000" b="1" dirty="0">
                <a:ln w="11430"/>
                <a:solidFill>
                  <a:schemeClr val="accent2">
                    <a:lumMod val="40000"/>
                    <a:lumOff val="60000"/>
                  </a:schemeClr>
                </a:solidFill>
                <a:effectLst>
                  <a:outerShdw blurRad="80000" dist="40000" dir="5040000" algn="tl">
                    <a:srgbClr val="000000">
                      <a:alpha val="30000"/>
                    </a:srgbClr>
                  </a:outerShdw>
                </a:effectLst>
                <a:latin typeface="Old English Text MT" pitchFamily="66" charset="0"/>
                <a:cs typeface="LilyUPC" pitchFamily="34" charset="-34"/>
              </a:rPr>
              <a:t>Diet of Worms</a:t>
            </a:r>
          </a:p>
        </p:txBody>
      </p:sp>
      <p:sp useBgFill="1">
        <p:nvSpPr>
          <p:cNvPr id="20483" name="Content Placeholder 2"/>
          <p:cNvSpPr>
            <a:spLocks noGrp="1"/>
          </p:cNvSpPr>
          <p:nvPr>
            <p:ph idx="1"/>
          </p:nvPr>
        </p:nvSpPr>
        <p:spPr>
          <a:xfrm>
            <a:off x="3733800" y="3962400"/>
            <a:ext cx="4799469" cy="1081416"/>
          </a:xfrm>
          <a:effectLst/>
        </p:spPr>
        <p:style>
          <a:lnRef idx="2">
            <a:schemeClr val="dk1">
              <a:shade val="50000"/>
            </a:schemeClr>
          </a:lnRef>
          <a:fillRef idx="1">
            <a:schemeClr val="dk1"/>
          </a:fillRef>
          <a:effectRef idx="0">
            <a:schemeClr val="dk1"/>
          </a:effectRef>
          <a:fontRef idx="minor">
            <a:schemeClr val="lt1"/>
          </a:fontRef>
        </p:style>
        <p:txBody>
          <a:bodyPr anchor="ctr"/>
          <a:lstStyle/>
          <a:p>
            <a:pPr marL="0" indent="0" algn="ctr">
              <a:buFont typeface="Arial" charset="0"/>
              <a:buNone/>
            </a:pPr>
            <a:r>
              <a:rPr lang="en-US" sz="2800" b="1" dirty="0" smtClean="0"/>
              <a:t>Luther defends his doctrines before Emperor Charles V.</a:t>
            </a:r>
          </a:p>
        </p:txBody>
      </p:sp>
      <p:sp>
        <p:nvSpPr>
          <p:cNvPr id="3" name="Rectangle 2"/>
          <p:cNvSpPr/>
          <p:nvPr/>
        </p:nvSpPr>
        <p:spPr>
          <a:xfrm>
            <a:off x="7160537" y="381000"/>
            <a:ext cx="1678665" cy="830997"/>
          </a:xfrm>
          <a:prstGeom prst="rect">
            <a:avLst/>
          </a:prstGeom>
        </p:spPr>
        <p:txBody>
          <a:bodyPr wrap="none">
            <a:spAutoFit/>
          </a:bodyPr>
          <a:lstStyle/>
          <a:p>
            <a:r>
              <a:rPr lang="en-US" sz="4800" b="1" dirty="0" smtClean="0">
                <a:solidFill>
                  <a:schemeClr val="accent4">
                    <a:lumMod val="40000"/>
                    <a:lumOff val="60000"/>
                  </a:schemeClr>
                </a:solidFill>
                <a:latin typeface="Cloister Black" pitchFamily="2" charset="0"/>
              </a:rPr>
              <a:t>(1521)</a:t>
            </a:r>
            <a:endParaRPr lang="en-US" sz="4800" dirty="0">
              <a:solidFill>
                <a:schemeClr val="accent4">
                  <a:lumMod val="40000"/>
                  <a:lumOff val="60000"/>
                </a:schemeClr>
              </a:solidFill>
              <a:latin typeface="Cloister Black" pitchFamily="2"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85000"/>
                <a:lumOff val="15000"/>
              </a:schemeClr>
            </a:gs>
            <a:gs pos="100000">
              <a:schemeClr val="tx1"/>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www.eichfeld.de/bier23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240" y="152401"/>
            <a:ext cx="5619108" cy="6400800"/>
          </a:xfrm>
          <a:prstGeom prst="rect">
            <a:avLst/>
          </a:prstGeom>
          <a:noFill/>
          <a:effectLst>
            <a:glow rad="139700">
              <a:schemeClr val="accent6">
                <a:satMod val="175000"/>
                <a:alpha val="40000"/>
              </a:schemeClr>
            </a:glow>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8084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85000"/>
                <a:lumOff val="15000"/>
              </a:schemeClr>
            </a:gs>
            <a:gs pos="100000">
              <a:schemeClr val="tx1"/>
            </a:gs>
          </a:gsLst>
          <a:lin ang="2700000" scaled="1"/>
          <a:tileRect/>
        </a:gradFill>
        <a:effectLst/>
      </p:bgPr>
    </p:bg>
    <p:spTree>
      <p:nvGrpSpPr>
        <p:cNvPr id="1" name=""/>
        <p:cNvGrpSpPr/>
        <p:nvPr/>
      </p:nvGrpSpPr>
      <p:grpSpPr>
        <a:xfrm>
          <a:off x="0" y="0"/>
          <a:ext cx="0" cy="0"/>
          <a:chOff x="0" y="0"/>
          <a:chExt cx="0" cy="0"/>
        </a:xfrm>
      </p:grpSpPr>
      <p:pic>
        <p:nvPicPr>
          <p:cNvPr id="1026" name="Picture 2" descr="https://upload.wikimedia.org/wikipedia/commons/thumb/7/79/%D0%9B%D1%8E%D1%82%D0%B5%D1%80_%D0%B2_%D0%92%D0%BE%D1%80%D0%BC%D1%81%D0%B5.jpg/1920px-%D0%9B%D1%8E%D1%82%D0%B5%D1%80_%D0%B2_%D0%92%D0%BE%D1%80%D0%BC%D1%81%D0%B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7" y="1632604"/>
            <a:ext cx="8759823" cy="4539596"/>
          </a:xfrm>
          <a:prstGeom prst="rect">
            <a:avLst/>
          </a:prstGeom>
          <a:noFill/>
          <a:extLst>
            <a:ext uri="{909E8E84-426E-40DD-AFC4-6F175D3DCCD1}">
              <a14:hiddenFill xmlns:a14="http://schemas.microsoft.com/office/drawing/2010/main">
                <a:solidFill>
                  <a:srgbClr val="FFFFFF"/>
                </a:solidFill>
              </a14:hiddenFill>
            </a:ext>
          </a:extLst>
        </p:spPr>
      </p:pic>
      <p:sp>
        <p:nvSpPr>
          <p:cNvPr id="20482" name="Title 1"/>
          <p:cNvSpPr>
            <a:spLocks noGrp="1"/>
          </p:cNvSpPr>
          <p:nvPr>
            <p:ph type="title"/>
          </p:nvPr>
        </p:nvSpPr>
        <p:spPr>
          <a:xfrm>
            <a:off x="152400" y="4"/>
            <a:ext cx="6553200" cy="1554163"/>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sz="8000" b="1" dirty="0" smtClean="0">
                <a:ln w="11430"/>
                <a:solidFill>
                  <a:schemeClr val="accent2">
                    <a:lumMod val="40000"/>
                    <a:lumOff val="60000"/>
                  </a:schemeClr>
                </a:solidFill>
                <a:effectLst>
                  <a:outerShdw blurRad="80000" dist="40000" dir="5040000" algn="tl">
                    <a:srgbClr val="000000">
                      <a:alpha val="30000"/>
                    </a:srgbClr>
                  </a:outerShdw>
                </a:effectLst>
                <a:latin typeface="Old English Text MT" pitchFamily="66" charset="0"/>
                <a:cs typeface="LilyUPC" pitchFamily="34" charset="-34"/>
              </a:rPr>
              <a:t>Diet of Worms</a:t>
            </a:r>
            <a:endParaRPr lang="en-US" sz="8000" b="1" dirty="0">
              <a:ln w="11430"/>
              <a:solidFill>
                <a:schemeClr val="accent2">
                  <a:lumMod val="40000"/>
                  <a:lumOff val="60000"/>
                </a:schemeClr>
              </a:solidFill>
              <a:effectLst>
                <a:outerShdw blurRad="80000" dist="40000" dir="5040000" algn="tl">
                  <a:srgbClr val="000000">
                    <a:alpha val="30000"/>
                  </a:srgbClr>
                </a:outerShdw>
              </a:effectLst>
              <a:latin typeface="Old English Text MT" pitchFamily="66" charset="0"/>
              <a:cs typeface="LilyUPC" pitchFamily="34" charset="-34"/>
            </a:endParaRPr>
          </a:p>
        </p:txBody>
      </p:sp>
      <p:sp useBgFill="1">
        <p:nvSpPr>
          <p:cNvPr id="20483" name="Content Placeholder 2"/>
          <p:cNvSpPr>
            <a:spLocks noGrp="1"/>
          </p:cNvSpPr>
          <p:nvPr>
            <p:ph idx="1"/>
          </p:nvPr>
        </p:nvSpPr>
        <p:spPr>
          <a:xfrm>
            <a:off x="3733800" y="4023984"/>
            <a:ext cx="4799469" cy="852816"/>
          </a:xfrm>
          <a:effectLst/>
        </p:spPr>
        <p:style>
          <a:lnRef idx="2">
            <a:schemeClr val="dk1">
              <a:shade val="50000"/>
            </a:schemeClr>
          </a:lnRef>
          <a:fillRef idx="1">
            <a:schemeClr val="dk1"/>
          </a:fillRef>
          <a:effectRef idx="0">
            <a:schemeClr val="dk1"/>
          </a:effectRef>
          <a:fontRef idx="minor">
            <a:schemeClr val="lt1"/>
          </a:fontRef>
        </p:style>
        <p:txBody>
          <a:bodyPr anchor="ctr">
            <a:normAutofit/>
          </a:bodyPr>
          <a:lstStyle/>
          <a:p>
            <a:pPr marL="0" indent="0" algn="ctr">
              <a:buFont typeface="Arial" charset="0"/>
              <a:buNone/>
            </a:pPr>
            <a:r>
              <a:rPr lang="en-US" sz="5400" b="1" dirty="0" smtClean="0">
                <a:effectLst>
                  <a:outerShdw blurRad="38100" dist="38100" dir="2700000" algn="tl">
                    <a:srgbClr val="000000">
                      <a:alpha val="43137"/>
                    </a:srgbClr>
                  </a:outerShdw>
                </a:effectLst>
              </a:rPr>
              <a:t>OUTLAWED</a:t>
            </a:r>
            <a:endParaRPr lang="en-US" sz="5400" b="1" dirty="0" smtClean="0">
              <a:effectLst>
                <a:outerShdw blurRad="38100" dist="38100" dir="2700000" algn="tl">
                  <a:srgbClr val="000000">
                    <a:alpha val="43137"/>
                  </a:srgbClr>
                </a:outerShdw>
              </a:effectLst>
            </a:endParaRPr>
          </a:p>
        </p:txBody>
      </p:sp>
      <p:sp>
        <p:nvSpPr>
          <p:cNvPr id="3" name="Rectangle 2"/>
          <p:cNvSpPr/>
          <p:nvPr/>
        </p:nvSpPr>
        <p:spPr>
          <a:xfrm>
            <a:off x="7160537" y="381000"/>
            <a:ext cx="1678665" cy="830997"/>
          </a:xfrm>
          <a:prstGeom prst="rect">
            <a:avLst/>
          </a:prstGeom>
        </p:spPr>
        <p:txBody>
          <a:bodyPr wrap="none">
            <a:spAutoFit/>
          </a:bodyPr>
          <a:lstStyle/>
          <a:p>
            <a:r>
              <a:rPr lang="en-US" sz="4800" b="1" dirty="0" smtClean="0">
                <a:solidFill>
                  <a:schemeClr val="accent4">
                    <a:lumMod val="40000"/>
                    <a:lumOff val="60000"/>
                  </a:schemeClr>
                </a:solidFill>
                <a:latin typeface="Cloister Black" pitchFamily="2" charset="0"/>
              </a:rPr>
              <a:t>(1521)</a:t>
            </a:r>
            <a:endParaRPr lang="en-US" sz="4800" dirty="0">
              <a:solidFill>
                <a:schemeClr val="accent4">
                  <a:lumMod val="40000"/>
                  <a:lumOff val="60000"/>
                </a:schemeClr>
              </a:solidFill>
              <a:latin typeface="Cloister Black" pitchFamily="2" charset="0"/>
            </a:endParaRPr>
          </a:p>
        </p:txBody>
      </p:sp>
    </p:spTree>
    <p:extLst>
      <p:ext uri="{BB962C8B-B14F-4D97-AF65-F5344CB8AC3E}">
        <p14:creationId xmlns:p14="http://schemas.microsoft.com/office/powerpoint/2010/main" val="11551414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85000"/>
                <a:lumOff val="15000"/>
              </a:schemeClr>
            </a:gs>
            <a:gs pos="100000">
              <a:schemeClr val="tx1"/>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 y="609600"/>
            <a:ext cx="4648202" cy="16002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8000" dirty="0">
                <a:solidFill>
                  <a:schemeClr val="bg1">
                    <a:lumMod val="95000"/>
                  </a:schemeClr>
                </a:solidFill>
              </a:rPr>
              <a:t>Frederick </a:t>
            </a:r>
            <a:br>
              <a:rPr lang="en-US" sz="8000" dirty="0">
                <a:solidFill>
                  <a:schemeClr val="bg1">
                    <a:lumMod val="95000"/>
                  </a:schemeClr>
                </a:solidFill>
              </a:rPr>
            </a:br>
            <a:r>
              <a:rPr lang="en-US" sz="6600" dirty="0">
                <a:solidFill>
                  <a:schemeClr val="bg1">
                    <a:lumMod val="95000"/>
                  </a:schemeClr>
                </a:solidFill>
                <a:latin typeface="+mn-lt"/>
              </a:rPr>
              <a:t>of Saxony</a:t>
            </a:r>
          </a:p>
        </p:txBody>
      </p:sp>
      <p:sp>
        <p:nvSpPr>
          <p:cNvPr id="3" name="Content Placeholder 2"/>
          <p:cNvSpPr>
            <a:spLocks noGrp="1"/>
          </p:cNvSpPr>
          <p:nvPr>
            <p:ph idx="1"/>
          </p:nvPr>
        </p:nvSpPr>
        <p:spPr>
          <a:xfrm>
            <a:off x="533400" y="3048000"/>
            <a:ext cx="3579605" cy="2209800"/>
          </a:xfrm>
        </p:spPr>
        <p:txBody>
          <a:bodyPr>
            <a:noAutofit/>
          </a:bodyPr>
          <a:lstStyle/>
          <a:p>
            <a:pPr marL="0" indent="0">
              <a:buNone/>
            </a:pPr>
            <a:r>
              <a:rPr lang="en-US" sz="3200" b="1" dirty="0" smtClean="0">
                <a:solidFill>
                  <a:schemeClr val="tx2">
                    <a:lumMod val="20000"/>
                    <a:lumOff val="80000"/>
                  </a:schemeClr>
                </a:solidFill>
                <a:effectLst>
                  <a:outerShdw blurRad="38100" dist="38100" dir="2700000" algn="tl">
                    <a:srgbClr val="000000">
                      <a:alpha val="43137"/>
                    </a:srgbClr>
                  </a:outerShdw>
                </a:effectLst>
              </a:rPr>
              <a:t>Luther relied on his </a:t>
            </a:r>
            <a:r>
              <a:rPr lang="en-US" sz="3200" b="1" dirty="0" smtClean="0">
                <a:solidFill>
                  <a:schemeClr val="bg2">
                    <a:lumMod val="90000"/>
                  </a:schemeClr>
                </a:solidFill>
                <a:effectLst>
                  <a:outerShdw blurRad="38100" dist="38100" dir="2700000" algn="tl">
                    <a:srgbClr val="000000">
                      <a:alpha val="43137"/>
                    </a:srgbClr>
                  </a:outerShdw>
                </a:effectLst>
              </a:rPr>
              <a:t>patron</a:t>
            </a:r>
            <a:r>
              <a:rPr lang="en-US" sz="3200" b="1" dirty="0" smtClean="0">
                <a:solidFill>
                  <a:schemeClr val="tx2">
                    <a:lumMod val="20000"/>
                    <a:lumOff val="80000"/>
                  </a:schemeClr>
                </a:solidFill>
                <a:effectLst>
                  <a:outerShdw blurRad="38100" dist="38100" dir="2700000" algn="tl">
                    <a:srgbClr val="000000">
                      <a:alpha val="43137"/>
                    </a:srgbClr>
                  </a:outerShdw>
                </a:effectLst>
              </a:rPr>
              <a:t>, Frederick, Elector of Saxony, for protection from his enemies.</a:t>
            </a:r>
            <a:endParaRPr lang="en-US" sz="3200" b="1" dirty="0">
              <a:solidFill>
                <a:schemeClr val="tx2">
                  <a:lumMod val="20000"/>
                  <a:lumOff val="80000"/>
                </a:schemeClr>
              </a:solidFill>
              <a:effectLst>
                <a:outerShdw blurRad="38100" dist="38100" dir="2700000" algn="tl">
                  <a:srgbClr val="000000">
                    <a:alpha val="43137"/>
                  </a:srgbClr>
                </a:outerShdw>
              </a:effectLst>
            </a:endParaRPr>
          </a:p>
        </p:txBody>
      </p:sp>
      <p:sp>
        <p:nvSpPr>
          <p:cNvPr id="5" name="TextBox 4"/>
          <p:cNvSpPr txBox="1">
            <a:spLocks noChangeArrowheads="1"/>
          </p:cNvSpPr>
          <p:nvPr/>
        </p:nvSpPr>
        <p:spPr bwMode="auto">
          <a:xfrm>
            <a:off x="0" y="5943600"/>
            <a:ext cx="4648200" cy="723275"/>
          </a:xfrm>
          <a:prstGeom prst="rect">
            <a:avLst/>
          </a:prstGeom>
          <a:noFill/>
          <a:ln w="9525">
            <a:noFill/>
            <a:miter lim="800000"/>
            <a:headEnd/>
            <a:tailEnd/>
          </a:ln>
        </p:spPr>
        <p:txBody>
          <a:bodyPr wrap="square">
            <a:spAutoFit/>
          </a:bodyPr>
          <a:lstStyle/>
          <a:p>
            <a:pPr algn="ctr"/>
            <a:r>
              <a:rPr lang="en-US" sz="2000" b="1" dirty="0">
                <a:solidFill>
                  <a:schemeClr val="bg2">
                    <a:lumMod val="90000"/>
                  </a:schemeClr>
                </a:solidFill>
                <a:effectLst>
                  <a:outerShdw blurRad="38100" dist="38100" dir="2700000" algn="tl">
                    <a:srgbClr val="000000">
                      <a:alpha val="43137"/>
                    </a:srgbClr>
                  </a:outerShdw>
                </a:effectLst>
                <a:latin typeface="+mn-lt"/>
              </a:rPr>
              <a:t>Lucas Cranach the </a:t>
            </a:r>
            <a:r>
              <a:rPr lang="en-US" sz="2000" b="1" dirty="0" smtClean="0">
                <a:solidFill>
                  <a:schemeClr val="bg2">
                    <a:lumMod val="90000"/>
                  </a:schemeClr>
                </a:solidFill>
                <a:effectLst>
                  <a:outerShdw blurRad="38100" dist="38100" dir="2700000" algn="tl">
                    <a:srgbClr val="000000">
                      <a:alpha val="43137"/>
                    </a:srgbClr>
                  </a:outerShdw>
                </a:effectLst>
                <a:latin typeface="+mn-lt"/>
              </a:rPr>
              <a:t>Younger</a:t>
            </a:r>
            <a:br>
              <a:rPr lang="en-US" sz="2000" b="1" dirty="0" smtClean="0">
                <a:solidFill>
                  <a:schemeClr val="bg2">
                    <a:lumMod val="90000"/>
                  </a:schemeClr>
                </a:solidFill>
                <a:effectLst>
                  <a:outerShdw blurRad="38100" dist="38100" dir="2700000" algn="tl">
                    <a:srgbClr val="000000">
                      <a:alpha val="43137"/>
                    </a:srgbClr>
                  </a:outerShdw>
                </a:effectLst>
                <a:latin typeface="+mn-lt"/>
              </a:rPr>
            </a:br>
            <a:r>
              <a:rPr lang="en-US" sz="600" b="1" dirty="0" smtClean="0">
                <a:solidFill>
                  <a:schemeClr val="bg2">
                    <a:lumMod val="90000"/>
                  </a:schemeClr>
                </a:solidFill>
                <a:effectLst>
                  <a:outerShdw blurRad="38100" dist="38100" dir="2700000" algn="tl">
                    <a:srgbClr val="000000">
                      <a:alpha val="43137"/>
                    </a:srgbClr>
                  </a:outerShdw>
                </a:effectLst>
                <a:latin typeface="+mn-lt"/>
              </a:rPr>
              <a:t> </a:t>
            </a:r>
            <a:r>
              <a:rPr lang="en-US" b="1" dirty="0">
                <a:solidFill>
                  <a:schemeClr val="bg2">
                    <a:lumMod val="90000"/>
                  </a:schemeClr>
                </a:solidFill>
                <a:effectLst>
                  <a:outerShdw blurRad="38100" dist="38100" dir="2700000" algn="tl">
                    <a:srgbClr val="000000">
                      <a:alpha val="43137"/>
                    </a:srgbClr>
                  </a:outerShdw>
                </a:effectLst>
                <a:latin typeface="+mn-lt"/>
              </a:rPr>
              <a:t/>
            </a:r>
            <a:br>
              <a:rPr lang="en-US" b="1" dirty="0">
                <a:solidFill>
                  <a:schemeClr val="bg2">
                    <a:lumMod val="90000"/>
                  </a:schemeClr>
                </a:solidFill>
                <a:effectLst>
                  <a:outerShdw blurRad="38100" dist="38100" dir="2700000" algn="tl">
                    <a:srgbClr val="000000">
                      <a:alpha val="43137"/>
                    </a:srgbClr>
                  </a:outerShdw>
                </a:effectLst>
                <a:latin typeface="+mn-lt"/>
              </a:rPr>
            </a:br>
            <a:r>
              <a:rPr lang="en-US" sz="1500" b="1" i="1" dirty="0" smtClean="0">
                <a:solidFill>
                  <a:schemeClr val="bg2">
                    <a:lumMod val="90000"/>
                  </a:schemeClr>
                </a:solidFill>
                <a:effectLst>
                  <a:outerShdw blurRad="38100" dist="38100" dir="2700000" algn="tl">
                    <a:srgbClr val="000000">
                      <a:alpha val="43137"/>
                    </a:srgbClr>
                  </a:outerShdw>
                </a:effectLst>
                <a:latin typeface="+mn-lt"/>
              </a:rPr>
              <a:t>Luther </a:t>
            </a:r>
            <a:r>
              <a:rPr lang="en-US" sz="1500" b="1" i="1" dirty="0">
                <a:solidFill>
                  <a:schemeClr val="bg2">
                    <a:lumMod val="90000"/>
                  </a:schemeClr>
                </a:solidFill>
                <a:effectLst>
                  <a:outerShdw blurRad="38100" dist="38100" dir="2700000" algn="tl">
                    <a:srgbClr val="000000">
                      <a:alpha val="43137"/>
                    </a:srgbClr>
                  </a:outerShdw>
                </a:effectLst>
                <a:latin typeface="+mn-lt"/>
              </a:rPr>
              <a:t>and the Wittenberg </a:t>
            </a:r>
            <a:r>
              <a:rPr lang="en-US" sz="1500" b="1" i="1" dirty="0" smtClean="0">
                <a:solidFill>
                  <a:schemeClr val="bg2">
                    <a:lumMod val="90000"/>
                  </a:schemeClr>
                </a:solidFill>
                <a:effectLst>
                  <a:outerShdw blurRad="38100" dist="38100" dir="2700000" algn="tl">
                    <a:srgbClr val="000000">
                      <a:alpha val="43137"/>
                    </a:srgbClr>
                  </a:outerShdw>
                </a:effectLst>
                <a:latin typeface="+mn-lt"/>
              </a:rPr>
              <a:t>Reformers</a:t>
            </a:r>
            <a:endParaRPr lang="en-US" sz="1500" b="1" i="1" dirty="0">
              <a:solidFill>
                <a:schemeClr val="bg2">
                  <a:lumMod val="90000"/>
                </a:schemeClr>
              </a:solidFill>
              <a:effectLst>
                <a:outerShdw blurRad="38100" dist="38100" dir="2700000" algn="tl">
                  <a:srgbClr val="000000">
                    <a:alpha val="43137"/>
                  </a:srgbClr>
                </a:outerShdw>
              </a:effectLst>
              <a:latin typeface="+mn-l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12737"/>
            <a:ext cx="3733800" cy="6622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6878C">
                <a:lumMod val="80000"/>
                <a:lumOff val="20000"/>
              </a:srgbClr>
            </a:gs>
            <a:gs pos="49000">
              <a:srgbClr val="89B4BD">
                <a:lumMod val="80000"/>
                <a:lumOff val="20000"/>
              </a:srgbClr>
            </a:gs>
            <a:gs pos="100000">
              <a:srgbClr val="719DA1">
                <a:lumMod val="80000"/>
                <a:lumOff val="20000"/>
              </a:srgbClr>
            </a:gs>
          </a:gsLst>
          <a:lin ang="2700000" scaled="1"/>
          <a:tileRect/>
        </a:gradFill>
        <a:effectLst/>
      </p:bgPr>
    </p:bg>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cstate="print"/>
          <a:srcRect/>
          <a:stretch>
            <a:fillRect/>
          </a:stretch>
        </p:blipFill>
        <p:spPr bwMode="auto">
          <a:xfrm>
            <a:off x="19050" y="0"/>
            <a:ext cx="9204960" cy="6858000"/>
          </a:xfrm>
          <a:prstGeom prst="rect">
            <a:avLst/>
          </a:prstGeom>
          <a:noFill/>
          <a:ln w="9525">
            <a:noFill/>
            <a:miter lim="800000"/>
            <a:headEnd/>
            <a:tailEnd/>
          </a:ln>
        </p:spPr>
      </p:pic>
      <p:sp>
        <p:nvSpPr>
          <p:cNvPr id="2" name="Title 1"/>
          <p:cNvSpPr>
            <a:spLocks noGrp="1"/>
          </p:cNvSpPr>
          <p:nvPr>
            <p:ph type="title"/>
          </p:nvPr>
        </p:nvSpPr>
        <p:spPr>
          <a:xfrm>
            <a:off x="336332" y="457200"/>
            <a:ext cx="8458200" cy="1143000"/>
          </a:xfrm>
        </p:spPr>
        <p:style>
          <a:lnRef idx="1">
            <a:schemeClr val="accent4"/>
          </a:lnRef>
          <a:fillRef idx="2">
            <a:schemeClr val="accent4"/>
          </a:fillRef>
          <a:effectRef idx="1">
            <a:schemeClr val="accent4"/>
          </a:effectRef>
          <a:fontRef idx="minor">
            <a:schemeClr val="dk1"/>
          </a:fontRef>
        </p:style>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en-US" sz="6600" dirty="0"/>
              <a:t>German Peasants’ War</a:t>
            </a:r>
          </a:p>
        </p:txBody>
      </p:sp>
      <p:sp>
        <p:nvSpPr>
          <p:cNvPr id="3" name="Content Placeholder 2"/>
          <p:cNvSpPr>
            <a:spLocks noGrp="1"/>
          </p:cNvSpPr>
          <p:nvPr>
            <p:ph idx="1"/>
          </p:nvPr>
        </p:nvSpPr>
        <p:spPr>
          <a:xfrm>
            <a:off x="838200" y="3276600"/>
            <a:ext cx="4495800" cy="1981201"/>
          </a:xfrm>
        </p:spPr>
        <p:style>
          <a:lnRef idx="0">
            <a:schemeClr val="dk1"/>
          </a:lnRef>
          <a:fillRef idx="3">
            <a:schemeClr val="dk1"/>
          </a:fillRef>
          <a:effectRef idx="3">
            <a:schemeClr val="dk1"/>
          </a:effectRef>
          <a:fontRef idx="minor">
            <a:schemeClr val="lt1"/>
          </a:fontRef>
        </p:style>
        <p:txBody>
          <a:bodyPr anchor="ctr">
            <a:normAutofit/>
          </a:bodyPr>
          <a:lstStyle/>
          <a:p>
            <a:pPr marL="0" indent="0" algn="ctr">
              <a:buNone/>
            </a:pPr>
            <a:r>
              <a:rPr lang="en-US" sz="5400" b="1" dirty="0" smtClean="0">
                <a:effectLst>
                  <a:outerShdw blurRad="38100" dist="38100" dir="2700000" algn="tl">
                    <a:srgbClr val="000000">
                      <a:alpha val="43137"/>
                    </a:srgbClr>
                  </a:outerShdw>
                </a:effectLst>
              </a:rPr>
              <a:t>Over 100,000 </a:t>
            </a:r>
            <a:r>
              <a:rPr lang="en-US" sz="5400" b="1" dirty="0" smtClean="0">
                <a:effectLst>
                  <a:outerShdw blurRad="38100" dist="38100" dir="2700000" algn="tl">
                    <a:srgbClr val="000000">
                      <a:alpha val="43137"/>
                    </a:srgbClr>
                  </a:outerShdw>
                </a:effectLst>
              </a:rPr>
              <a:t/>
            </a:r>
            <a:br>
              <a:rPr lang="en-US" sz="5400" b="1" dirty="0" smtClean="0">
                <a:effectLst>
                  <a:outerShdw blurRad="38100" dist="38100" dir="2700000" algn="tl">
                    <a:srgbClr val="000000">
                      <a:alpha val="43137"/>
                    </a:srgbClr>
                  </a:outerShdw>
                </a:effectLst>
              </a:rPr>
            </a:br>
            <a:r>
              <a:rPr lang="en-US" sz="7200" b="1" dirty="0" smtClean="0">
                <a:effectLst>
                  <a:outerShdw blurRad="38100" dist="38100" dir="2700000" algn="tl">
                    <a:srgbClr val="000000">
                      <a:alpha val="43137"/>
                    </a:srgbClr>
                  </a:outerShdw>
                </a:effectLst>
              </a:rPr>
              <a:t>KILLED</a:t>
            </a:r>
            <a:endParaRPr lang="en-US" sz="5400" b="1" dirty="0">
              <a:effectLst>
                <a:outerShdw blurRad="38100" dist="38100" dir="2700000" algn="tl">
                  <a:srgbClr val="000000">
                    <a:alpha val="43137"/>
                  </a:srgbClr>
                </a:outerShdw>
              </a:effectLst>
            </a:endParaRPr>
          </a:p>
        </p:txBody>
      </p:sp>
      <p:sp>
        <p:nvSpPr>
          <p:cNvPr id="4" name="Rectangle 3"/>
          <p:cNvSpPr/>
          <p:nvPr/>
        </p:nvSpPr>
        <p:spPr>
          <a:xfrm>
            <a:off x="5541902" y="1371600"/>
            <a:ext cx="2763898" cy="830997"/>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fontAlgn="auto">
              <a:spcAft>
                <a:spcPts val="0"/>
              </a:spcAft>
              <a:buFont typeface="Arial" pitchFamily="34" charset="0"/>
              <a:buNone/>
              <a:defRPr/>
            </a:pPr>
            <a:r>
              <a:rPr lang="en-US" sz="4800" b="1" dirty="0">
                <a:latin typeface="+mn-lt"/>
              </a:rPr>
              <a:t>(1524-1525)</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5483"/>
            <a:ext cx="8382000" cy="2586317"/>
          </a:xfrm>
        </p:spPr>
        <p:txBody>
          <a:bodyPr anchor="ctr">
            <a:noAutofit/>
          </a:bodyPr>
          <a:lstStyle/>
          <a:p>
            <a:pPr algn="r"/>
            <a:r>
              <a:rPr lang="en-US" sz="13800" b="1" dirty="0" smtClean="0">
                <a:effectLst>
                  <a:outerShdw blurRad="38100" dist="38100" dir="2700000" algn="tl">
                    <a:schemeClr val="bg1">
                      <a:alpha val="43000"/>
                    </a:schemeClr>
                  </a:outerShdw>
                </a:effectLst>
                <a:latin typeface="Old English Text MT" panose="03040902040508030806" pitchFamily="66" charset="0"/>
              </a:rPr>
              <a:t>Against the </a:t>
            </a:r>
            <a:r>
              <a:rPr lang="en-US" sz="9200" b="1" dirty="0" smtClean="0">
                <a:effectLst>
                  <a:outerShdw blurRad="38100" dist="38100" dir="2700000" algn="tl">
                    <a:schemeClr val="bg1">
                      <a:alpha val="43000"/>
                    </a:schemeClr>
                  </a:outerShdw>
                </a:effectLst>
                <a:latin typeface="Old English Text MT" panose="03040902040508030806" pitchFamily="66" charset="0"/>
              </a:rPr>
              <a:t>Peasants</a:t>
            </a:r>
            <a:endParaRPr lang="en-US" sz="9200" b="1" dirty="0">
              <a:effectLst>
                <a:outerShdw blurRad="38100" dist="38100" dir="2700000" algn="tl">
                  <a:schemeClr val="bg1">
                    <a:alpha val="43000"/>
                  </a:schemeClr>
                </a:outerShdw>
              </a:effectLst>
              <a:latin typeface="Old English Text MT" panose="03040902040508030806" pitchFamily="66" charset="0"/>
            </a:endParaRPr>
          </a:p>
        </p:txBody>
      </p:sp>
      <p:pic>
        <p:nvPicPr>
          <p:cNvPr id="4" name="Picture 2" descr="http://upload.wikimedia.org/wikipedia/commons/9/90/Lucas_Cranach_d.%C3%84._-_Martin_Luther%2C_1528_%28Veste_Coburg%2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18" b="61588" l="885" r="100000">
                        <a14:foregroundMark x1="26443" y1="31000" x2="28678" y2="14000"/>
                        <a14:foregroundMark x1="16155" y1="15706" x2="76676" y2="14853"/>
                        <a14:foregroundMark x1="12104" y1="59029" x2="35894" y2="40059"/>
                        <a14:foregroundMark x1="19274" y1="52529" x2="90596" y2="57912"/>
                        <a14:foregroundMark x1="95065" y1="59324" x2="7635" y2="57353"/>
                        <a14:foregroundMark x1="15223" y1="55353" x2="885" y2="60735"/>
                        <a14:foregroundMark x1="84777" y1="55088" x2="99534" y2="61588"/>
                        <a14:backgroundMark x1="8520" y1="10324" x2="49767" y2="1235"/>
                        <a14:backgroundMark x1="55168" y1="3235" x2="87896" y2="11176"/>
                        <a14:backgroundMark x1="94600" y1="53941" x2="78492" y2="30147"/>
                      </a14:backgroundRemoval>
                    </a14:imgEffect>
                  </a14:imgLayer>
                </a14:imgProps>
              </a:ext>
              <a:ext uri="{28A0092B-C50C-407E-A947-70E740481C1C}">
                <a14:useLocalDpi xmlns:a14="http://schemas.microsoft.com/office/drawing/2010/main" val="0"/>
              </a:ext>
            </a:extLst>
          </a:blip>
          <a:srcRect l="8519" t="1247" r="2" b="39259"/>
          <a:stretch/>
        </p:blipFill>
        <p:spPr bwMode="auto">
          <a:xfrm>
            <a:off x="-19049" y="1975089"/>
            <a:ext cx="4743449" cy="48829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19600" y="3733800"/>
            <a:ext cx="4572000" cy="2308324"/>
          </a:xfrm>
          <a:prstGeom prst="rect">
            <a:avLst/>
          </a:prstGeom>
        </p:spPr>
        <p:txBody>
          <a:bodyPr wrap="square">
            <a:spAutoFit/>
          </a:bodyPr>
          <a:lstStyle/>
          <a:p>
            <a:r>
              <a:rPr lang="en-US" sz="4800" b="1" dirty="0" smtClean="0">
                <a:solidFill>
                  <a:srgbClr val="121212"/>
                </a:solidFill>
                <a:effectLst>
                  <a:outerShdw blurRad="38100" dist="38100" dir="2700000" algn="tl">
                    <a:prstClr val="white">
                      <a:alpha val="43000"/>
                    </a:prstClr>
                  </a:outerShdw>
                </a:effectLst>
                <a:latin typeface="High Tower Text" panose="02040502050506030303" pitchFamily="18" charset="0"/>
              </a:rPr>
              <a:t>Martin Luther condemned the peasants’ revolt.</a:t>
            </a:r>
            <a:endParaRPr lang="en-US" sz="4800" dirty="0">
              <a:solidFill>
                <a:srgbClr val="121212"/>
              </a:solidFill>
            </a:endParaRPr>
          </a:p>
        </p:txBody>
      </p:sp>
    </p:spTree>
    <p:extLst>
      <p:ext uri="{BB962C8B-B14F-4D97-AF65-F5344CB8AC3E}">
        <p14:creationId xmlns:p14="http://schemas.microsoft.com/office/powerpoint/2010/main" val="33242051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85000"/>
                <a:lumOff val="15000"/>
              </a:schemeClr>
            </a:gs>
            <a:gs pos="100000">
              <a:schemeClr val="tx1"/>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27037"/>
            <a:ext cx="8534400" cy="1325563"/>
          </a:xfrm>
        </p:spPr>
        <p:txBody>
          <a:bodyPr>
            <a:noAutofit/>
          </a:bodyPr>
          <a:lstStyle/>
          <a:p>
            <a:r>
              <a:rPr lang="en-US" sz="6000" b="1" dirty="0">
                <a:solidFill>
                  <a:schemeClr val="accent1">
                    <a:lumMod val="20000"/>
                    <a:lumOff val="80000"/>
                  </a:schemeClr>
                </a:solidFill>
                <a:effectLst>
                  <a:outerShdw blurRad="38100" dist="38100" dir="2700000" algn="tl">
                    <a:srgbClr val="000000">
                      <a:alpha val="43137"/>
                    </a:srgbClr>
                  </a:outerShdw>
                </a:effectLst>
              </a:rPr>
              <a:t>Peace of Augsburg </a:t>
            </a:r>
            <a:r>
              <a:rPr lang="en-US" sz="6000" b="1" dirty="0">
                <a:solidFill>
                  <a:schemeClr val="accent4">
                    <a:lumMod val="40000"/>
                    <a:lumOff val="60000"/>
                  </a:schemeClr>
                </a:solidFill>
                <a:effectLst>
                  <a:outerShdw blurRad="38100" dist="38100" dir="2700000" algn="tl">
                    <a:srgbClr val="000000">
                      <a:alpha val="43137"/>
                    </a:srgbClr>
                  </a:outerShdw>
                </a:effectLst>
              </a:rPr>
              <a:t>(1555</a:t>
            </a:r>
            <a:r>
              <a:rPr lang="en-US" sz="6000" b="1" dirty="0" smtClean="0">
                <a:solidFill>
                  <a:schemeClr val="accent4">
                    <a:lumMod val="40000"/>
                    <a:lumOff val="60000"/>
                  </a:schemeClr>
                </a:solidFill>
                <a:effectLst>
                  <a:outerShdw blurRad="38100" dist="38100" dir="2700000" algn="tl">
                    <a:srgbClr val="000000">
                      <a:alpha val="43137"/>
                    </a:srgbClr>
                  </a:outerShdw>
                </a:effectLst>
              </a:rPr>
              <a:t>)</a:t>
            </a:r>
            <a:endParaRPr lang="en-US" sz="6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09600" y="2128837"/>
            <a:ext cx="7886700" cy="3662363"/>
          </a:xfrm>
        </p:spPr>
        <p:txBody>
          <a:bodyPr>
            <a:normAutofit/>
          </a:bodyPr>
          <a:lstStyle/>
          <a:p>
            <a:pPr algn="ctr">
              <a:buNone/>
              <a:defRPr/>
            </a:pPr>
            <a:r>
              <a:rPr lang="en-US" sz="4000" b="1" dirty="0" smtClean="0">
                <a:solidFill>
                  <a:schemeClr val="accent1">
                    <a:lumMod val="20000"/>
                    <a:lumOff val="80000"/>
                  </a:schemeClr>
                </a:solidFill>
              </a:rPr>
              <a:t>Religion Determined by Local Ruler</a:t>
            </a:r>
          </a:p>
          <a:p>
            <a:pPr algn="ctr">
              <a:buNone/>
              <a:defRPr/>
            </a:pPr>
            <a:r>
              <a:rPr lang="en-US" sz="5400" i="1" dirty="0" err="1" smtClean="0">
                <a:solidFill>
                  <a:schemeClr val="accent4">
                    <a:lumMod val="40000"/>
                    <a:lumOff val="60000"/>
                  </a:schemeClr>
                </a:solidFill>
              </a:rPr>
              <a:t>Cuius</a:t>
            </a:r>
            <a:r>
              <a:rPr lang="en-US" sz="5400" i="1" dirty="0" smtClean="0">
                <a:solidFill>
                  <a:schemeClr val="accent4">
                    <a:lumMod val="40000"/>
                    <a:lumOff val="60000"/>
                  </a:schemeClr>
                </a:solidFill>
              </a:rPr>
              <a:t> </a:t>
            </a:r>
            <a:r>
              <a:rPr lang="en-US" sz="5400" i="1" dirty="0" err="1">
                <a:solidFill>
                  <a:schemeClr val="accent4">
                    <a:lumMod val="40000"/>
                    <a:lumOff val="60000"/>
                  </a:schemeClr>
                </a:solidFill>
              </a:rPr>
              <a:t>regio</a:t>
            </a:r>
            <a:r>
              <a:rPr lang="en-US" sz="5400" i="1" dirty="0">
                <a:solidFill>
                  <a:schemeClr val="accent4">
                    <a:lumMod val="40000"/>
                    <a:lumOff val="60000"/>
                  </a:schemeClr>
                </a:solidFill>
              </a:rPr>
              <a:t>, </a:t>
            </a:r>
            <a:r>
              <a:rPr lang="en-US" sz="5400" i="1" dirty="0" err="1">
                <a:solidFill>
                  <a:schemeClr val="accent4">
                    <a:lumMod val="40000"/>
                    <a:lumOff val="60000"/>
                  </a:schemeClr>
                </a:solidFill>
              </a:rPr>
              <a:t>eius</a:t>
            </a:r>
            <a:r>
              <a:rPr lang="en-US" sz="5400" i="1" dirty="0">
                <a:solidFill>
                  <a:schemeClr val="accent4">
                    <a:lumMod val="40000"/>
                    <a:lumOff val="60000"/>
                  </a:schemeClr>
                </a:solidFill>
              </a:rPr>
              <a:t> </a:t>
            </a:r>
            <a:r>
              <a:rPr lang="en-US" sz="5400" i="1" dirty="0" err="1" smtClean="0">
                <a:solidFill>
                  <a:schemeClr val="accent4">
                    <a:lumMod val="40000"/>
                    <a:lumOff val="60000"/>
                  </a:schemeClr>
                </a:solidFill>
              </a:rPr>
              <a:t>religio</a:t>
            </a:r>
            <a:endParaRPr lang="en-US" sz="5400" i="1" dirty="0" smtClean="0">
              <a:solidFill>
                <a:schemeClr val="accent4">
                  <a:lumMod val="40000"/>
                  <a:lumOff val="60000"/>
                </a:schemeClr>
              </a:solidFill>
            </a:endParaRPr>
          </a:p>
          <a:p>
            <a:pPr algn="ctr">
              <a:buNone/>
              <a:defRPr/>
            </a:pPr>
            <a:r>
              <a:rPr lang="en-US" sz="3900" i="1" dirty="0" smtClean="0">
                <a:solidFill>
                  <a:schemeClr val="accent2">
                    <a:lumMod val="40000"/>
                    <a:lumOff val="60000"/>
                  </a:schemeClr>
                </a:solidFill>
              </a:rPr>
              <a:t>Whoever reigns, his religion</a:t>
            </a:r>
          </a:p>
          <a:p>
            <a:pPr algn="ctr">
              <a:buNone/>
              <a:defRPr/>
            </a:pPr>
            <a:r>
              <a:rPr lang="en-US" sz="1200" b="1" dirty="0" smtClean="0">
                <a:solidFill>
                  <a:schemeClr val="accent2">
                    <a:lumMod val="40000"/>
                    <a:lumOff val="60000"/>
                  </a:schemeClr>
                </a:solidFill>
              </a:rPr>
              <a:t> </a:t>
            </a:r>
          </a:p>
          <a:p>
            <a:pPr algn="ctr">
              <a:buNone/>
              <a:defRPr/>
            </a:pPr>
            <a:r>
              <a:rPr lang="en-US" sz="5400" b="1" dirty="0" smtClean="0">
                <a:solidFill>
                  <a:schemeClr val="accent1">
                    <a:lumMod val="20000"/>
                    <a:lumOff val="80000"/>
                  </a:schemeClr>
                </a:solidFill>
                <a:effectLst>
                  <a:outerShdw blurRad="38100" dist="38100" dir="2700000" algn="tl">
                    <a:srgbClr val="000000">
                      <a:alpha val="43137"/>
                    </a:srgbClr>
                  </a:outerShdw>
                </a:effectLst>
              </a:rPr>
              <a:t>Catholic </a:t>
            </a:r>
            <a:r>
              <a:rPr lang="en-US" sz="5400" b="1" dirty="0">
                <a:solidFill>
                  <a:schemeClr val="accent1">
                    <a:lumMod val="20000"/>
                    <a:lumOff val="80000"/>
                  </a:schemeClr>
                </a:solidFill>
                <a:effectLst>
                  <a:outerShdw blurRad="38100" dist="38100" dir="2700000" algn="tl">
                    <a:srgbClr val="000000">
                      <a:alpha val="43137"/>
                    </a:srgbClr>
                  </a:outerShdw>
                </a:effectLst>
              </a:rPr>
              <a:t>OR </a:t>
            </a:r>
            <a:r>
              <a:rPr lang="en-US" sz="5400" b="1" dirty="0" smtClean="0">
                <a:solidFill>
                  <a:schemeClr val="accent1">
                    <a:lumMod val="20000"/>
                    <a:lumOff val="80000"/>
                  </a:schemeClr>
                </a:solidFill>
                <a:effectLst>
                  <a:outerShdw blurRad="38100" dist="38100" dir="2700000" algn="tl">
                    <a:srgbClr val="000000">
                      <a:alpha val="43137"/>
                    </a:srgbClr>
                  </a:outerShdw>
                </a:effectLst>
              </a:rPr>
              <a:t>Lutheran</a:t>
            </a:r>
            <a:endParaRPr lang="en-US" sz="5400" i="1" dirty="0">
              <a:solidFill>
                <a:schemeClr val="accent4">
                  <a:lumMod val="40000"/>
                  <a:lumOff val="60000"/>
                </a:schemeClr>
              </a:solidFill>
              <a:effectLst>
                <a:outerShdw blurRad="38100" dist="38100" dir="2700000" algn="tl">
                  <a:srgbClr val="000000">
                    <a:alpha val="43137"/>
                  </a:srgbClr>
                </a:outerShdw>
              </a:effectLst>
            </a:endParaRPr>
          </a:p>
          <a:p>
            <a:pPr algn="ctr">
              <a:buNone/>
              <a:defRPr/>
            </a:pPr>
            <a:endParaRPr lang="en-US" sz="4400" b="1" dirty="0">
              <a:solidFill>
                <a:schemeClr val="accent1">
                  <a:lumMod val="20000"/>
                  <a:lumOff val="80000"/>
                </a:schemeClr>
              </a:solidFill>
            </a:endParaRPr>
          </a:p>
        </p:txBody>
      </p:sp>
    </p:spTree>
    <p:extLst>
      <p:ext uri="{BB962C8B-B14F-4D97-AF65-F5344CB8AC3E}">
        <p14:creationId xmlns:p14="http://schemas.microsoft.com/office/powerpoint/2010/main" val="40442296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85000"/>
                <a:lumOff val="15000"/>
              </a:schemeClr>
            </a:gs>
            <a:gs pos="100000">
              <a:schemeClr val="tx1"/>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2955983" cy="2225674"/>
          </a:xfrm>
        </p:spPr>
        <p:txBody>
          <a:bodyPr>
            <a:noAutofit/>
          </a:bodyPr>
          <a:lstStyle/>
          <a:p>
            <a:pPr algn="ctr"/>
            <a:r>
              <a:rPr lang="en-US" sz="6000" dirty="0" smtClean="0">
                <a:solidFill>
                  <a:schemeClr val="bg1">
                    <a:lumMod val="95000"/>
                  </a:schemeClr>
                </a:solidFill>
                <a:effectLst>
                  <a:outerShdw blurRad="38100" dist="38100" dir="2700000" algn="tl">
                    <a:srgbClr val="000000">
                      <a:alpha val="43137"/>
                    </a:srgbClr>
                  </a:outerShdw>
                </a:effectLst>
              </a:rPr>
              <a:t>Peace of </a:t>
            </a:r>
            <a:r>
              <a:rPr lang="en-US" dirty="0" smtClean="0">
                <a:solidFill>
                  <a:schemeClr val="bg1">
                    <a:lumMod val="95000"/>
                  </a:schemeClr>
                </a:solidFill>
                <a:effectLst>
                  <a:outerShdw blurRad="38100" dist="38100" dir="2700000" algn="tl">
                    <a:srgbClr val="000000">
                      <a:alpha val="43137"/>
                    </a:srgbClr>
                  </a:outerShdw>
                </a:effectLst>
              </a:rPr>
              <a:t>Augsburg</a:t>
            </a:r>
            <a:endParaRPr lang="en-US" sz="2400" dirty="0">
              <a:solidFill>
                <a:schemeClr val="bg1">
                  <a:lumMod val="95000"/>
                </a:schemeClr>
              </a:solidFill>
              <a:effectLst>
                <a:outerShdw blurRad="38100" dist="38100" dir="2700000" algn="tl">
                  <a:srgbClr val="000000">
                    <a:alpha val="43137"/>
                  </a:srgbClr>
                </a:outerShdw>
              </a:effectLst>
            </a:endParaRPr>
          </a:p>
        </p:txBody>
      </p:sp>
      <p:pic>
        <p:nvPicPr>
          <p:cNvPr id="1026" name="Picture 2" descr="https://upload.wikimedia.org/wikipedia/commons/thumb/a/a0/HRR_1400.png/959px-HRR_14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5983" y="152400"/>
            <a:ext cx="6094110" cy="65071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200" y="6321623"/>
            <a:ext cx="1923925" cy="307777"/>
          </a:xfrm>
          <a:prstGeom prst="rect">
            <a:avLst/>
          </a:prstGeom>
        </p:spPr>
        <p:txBody>
          <a:bodyPr wrap="none">
            <a:spAutoFit/>
          </a:bodyPr>
          <a:lstStyle/>
          <a:p>
            <a:r>
              <a:rPr lang="en-US" sz="1400" dirty="0" smtClean="0">
                <a:solidFill>
                  <a:schemeClr val="bg1">
                    <a:lumMod val="95000"/>
                  </a:schemeClr>
                </a:solidFill>
              </a:rPr>
              <a:t>Map by </a:t>
            </a:r>
            <a:r>
              <a:rPr lang="en-US" sz="1400" dirty="0" err="1">
                <a:solidFill>
                  <a:schemeClr val="bg1">
                    <a:lumMod val="95000"/>
                  </a:schemeClr>
                </a:solidFill>
                <a:hlinkClick r:id="rId4" tooltip="User:Ziegelbrenner"/>
              </a:rPr>
              <a:t>Ziegelbrenner</a:t>
            </a:r>
            <a:endParaRPr lang="en-US" sz="1400" dirty="0">
              <a:solidFill>
                <a:schemeClr val="bg1">
                  <a:lumMod val="95000"/>
                </a:schemeClr>
              </a:solidFill>
            </a:endParaRPr>
          </a:p>
        </p:txBody>
      </p:sp>
      <p:sp>
        <p:nvSpPr>
          <p:cNvPr id="3" name="Content Placeholder 2"/>
          <p:cNvSpPr>
            <a:spLocks noGrp="1"/>
          </p:cNvSpPr>
          <p:nvPr>
            <p:ph idx="1"/>
          </p:nvPr>
        </p:nvSpPr>
        <p:spPr>
          <a:xfrm>
            <a:off x="4876800" y="3657600"/>
            <a:ext cx="2955982" cy="609600"/>
          </a:xfrm>
        </p:spPr>
        <p:style>
          <a:lnRef idx="0">
            <a:schemeClr val="accent3"/>
          </a:lnRef>
          <a:fillRef idx="3">
            <a:schemeClr val="accent3"/>
          </a:fillRef>
          <a:effectRef idx="3">
            <a:schemeClr val="accent3"/>
          </a:effectRef>
          <a:fontRef idx="minor">
            <a:schemeClr val="lt1"/>
          </a:fontRef>
        </p:style>
        <p:txBody>
          <a:bodyPr anchor="ctr">
            <a:normAutofit/>
          </a:bodyPr>
          <a:lstStyle/>
          <a:p>
            <a:pPr marL="0" indent="0" algn="ctr">
              <a:buNone/>
            </a:pPr>
            <a:r>
              <a:rPr lang="en-US" sz="3000" b="1" dirty="0" smtClean="0">
                <a:solidFill>
                  <a:schemeClr val="bg1">
                    <a:lumMod val="95000"/>
                  </a:schemeClr>
                </a:solidFill>
                <a:effectLst>
                  <a:outerShdw blurRad="38100" dist="38100" dir="2700000" algn="tl">
                    <a:srgbClr val="000000">
                      <a:alpha val="43137"/>
                    </a:srgbClr>
                  </a:outerShdw>
                </a:effectLst>
              </a:rPr>
              <a:t>Mostly Catholic</a:t>
            </a:r>
            <a:endParaRPr lang="en-US" sz="3000" b="1" dirty="0">
              <a:solidFill>
                <a:schemeClr val="bg1">
                  <a:lumMod val="95000"/>
                </a:schemeClr>
              </a:solidFill>
              <a:effectLst>
                <a:outerShdw blurRad="38100" dist="38100" dir="2700000" algn="tl">
                  <a:srgbClr val="000000">
                    <a:alpha val="43137"/>
                  </a:srgbClr>
                </a:outerShdw>
              </a:effectLst>
            </a:endParaRPr>
          </a:p>
        </p:txBody>
      </p:sp>
      <p:sp>
        <p:nvSpPr>
          <p:cNvPr id="6" name="Content Placeholder 2"/>
          <p:cNvSpPr txBox="1">
            <a:spLocks/>
          </p:cNvSpPr>
          <p:nvPr/>
        </p:nvSpPr>
        <p:spPr>
          <a:xfrm>
            <a:off x="3200400" y="2057400"/>
            <a:ext cx="3267377" cy="609600"/>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fontAlgn="auto">
              <a:spcAft>
                <a:spcPts val="0"/>
              </a:spcAft>
              <a:buFont typeface="Arial" panose="020B0604020202020204" pitchFamily="34" charset="0"/>
              <a:buNone/>
            </a:pPr>
            <a:r>
              <a:rPr lang="en-US" sz="3000" b="1" dirty="0" smtClean="0">
                <a:solidFill>
                  <a:schemeClr val="tx1"/>
                </a:solidFill>
                <a:effectLst>
                  <a:outerShdw blurRad="38100" dist="38100" dir="2700000" algn="tl">
                    <a:srgbClr val="000000">
                      <a:alpha val="43137"/>
                    </a:srgbClr>
                  </a:outerShdw>
                </a:effectLst>
              </a:rPr>
              <a:t>Mostly Protestant</a:t>
            </a:r>
            <a:endParaRPr lang="en-US" sz="3000" b="1" dirty="0">
              <a:solidFill>
                <a:schemeClr val="tx1"/>
              </a:solidFill>
              <a:effectLst>
                <a:outerShdw blurRad="38100" dist="38100" dir="2700000" algn="tl">
                  <a:srgbClr val="000000">
                    <a:alpha val="43137"/>
                  </a:srgbClr>
                </a:outerShdw>
              </a:effectLst>
            </a:endParaRPr>
          </a:p>
        </p:txBody>
      </p:sp>
      <p:sp>
        <p:nvSpPr>
          <p:cNvPr id="5" name="Rectangle 4"/>
          <p:cNvSpPr/>
          <p:nvPr/>
        </p:nvSpPr>
        <p:spPr>
          <a:xfrm>
            <a:off x="1" y="2149474"/>
            <a:ext cx="2955982" cy="707886"/>
          </a:xfrm>
          <a:prstGeom prst="rect">
            <a:avLst/>
          </a:prstGeom>
        </p:spPr>
        <p:txBody>
          <a:bodyPr wrap="square">
            <a:spAutoFit/>
          </a:bodyPr>
          <a:lstStyle/>
          <a:p>
            <a:pPr algn="ctr"/>
            <a:r>
              <a:rPr lang="en-US" sz="4000" b="1" dirty="0">
                <a:solidFill>
                  <a:schemeClr val="accent4">
                    <a:lumMod val="40000"/>
                    <a:lumOff val="60000"/>
                  </a:schemeClr>
                </a:solidFill>
                <a:effectLst>
                  <a:outerShdw blurRad="38100" dist="38100" dir="2700000" algn="tl">
                    <a:srgbClr val="000000">
                      <a:alpha val="43137"/>
                    </a:srgbClr>
                  </a:outerShdw>
                </a:effectLst>
                <a:latin typeface="+mn-lt"/>
              </a:rPr>
              <a:t>(1555)</a:t>
            </a:r>
            <a:endParaRPr lang="en-US" sz="4000" dirty="0">
              <a:latin typeface="+mn-lt"/>
            </a:endParaRPr>
          </a:p>
        </p:txBody>
      </p:sp>
      <p:sp>
        <p:nvSpPr>
          <p:cNvPr id="8" name="Content Placeholder 2"/>
          <p:cNvSpPr txBox="1">
            <a:spLocks/>
          </p:cNvSpPr>
          <p:nvPr/>
        </p:nvSpPr>
        <p:spPr>
          <a:xfrm>
            <a:off x="76201" y="3352800"/>
            <a:ext cx="2879782" cy="2209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b="1" dirty="0" smtClean="0">
                <a:solidFill>
                  <a:schemeClr val="tx2">
                    <a:lumMod val="20000"/>
                    <a:lumOff val="80000"/>
                  </a:schemeClr>
                </a:solidFill>
                <a:effectLst>
                  <a:outerShdw blurRad="38100" dist="38100" dir="2700000" algn="tl">
                    <a:srgbClr val="000000">
                      <a:alpha val="43137"/>
                    </a:srgbClr>
                  </a:outerShdw>
                </a:effectLst>
              </a:rPr>
              <a:t>Northern rulers tended to choose Protestantism while Southern rulers tended to choose Catholicism.</a:t>
            </a:r>
            <a:endParaRPr lang="en-US" sz="2400" b="1" dirty="0">
              <a:solidFill>
                <a:schemeClr val="tx2">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149236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562600"/>
            <a:ext cx="5162550" cy="961525"/>
          </a:xfrm>
          <a:prstGeom prst="rect">
            <a:avLst/>
          </a:prstGeom>
        </p:spPr>
      </p:pic>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842"/>
            <a:ext cx="9124950" cy="4174958"/>
          </a:xfrm>
          <a:prstGeom prst="rect">
            <a:avLst/>
          </a:prstGeom>
        </p:spPr>
      </p:pic>
      <p:pic>
        <p:nvPicPr>
          <p:cNvPr id="1027" name="Picture 3" descr="E:\Graphics\Stucco Social Media Icons\64px\stucco-facebook-64px.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930" y="5562601"/>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E:\Graphics\Stucco Social Media Icons\64px\stucco-twitter-64px.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1" y="5562601"/>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http://www.r-speightjr.com/wp-content/uploads/2013/05/youtube_icon.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7001" y="5562601"/>
            <a:ext cx="870128" cy="870128"/>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074" y="4032371"/>
            <a:ext cx="5066215" cy="1530229"/>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91001" y="4032371"/>
            <a:ext cx="5206435" cy="1530229"/>
          </a:xfrm>
          <a:prstGeom prst="rect">
            <a:avLst/>
          </a:prstGeom>
        </p:spPr>
      </p:pic>
    </p:spTree>
    <p:extLst>
      <p:ext uri="{BB962C8B-B14F-4D97-AF65-F5344CB8AC3E}">
        <p14:creationId xmlns:p14="http://schemas.microsoft.com/office/powerpoint/2010/main" val="2096408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499"/>
                                          </p:stCondLst>
                                        </p:cTn>
                                        <p:tgtEl>
                                          <p:spTgt spid="5"/>
                                        </p:tgtEl>
                                        <p:attrNameLst>
                                          <p:attrName>style.visibility</p:attrName>
                                        </p:attrNameLst>
                                      </p:cBhvr>
                                      <p:to>
                                        <p:strVal val="visible"/>
                                      </p:to>
                                    </p:set>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6878C">
                <a:lumMod val="80000"/>
                <a:lumOff val="20000"/>
              </a:srgbClr>
            </a:gs>
            <a:gs pos="49000">
              <a:srgbClr val="89B4BD">
                <a:lumMod val="80000"/>
                <a:lumOff val="20000"/>
              </a:srgbClr>
            </a:gs>
            <a:gs pos="100000">
              <a:srgbClr val="719DA1">
                <a:lumMod val="80000"/>
                <a:lumOff val="20000"/>
              </a:srgbClr>
            </a:gs>
          </a:gsLst>
          <a:lin ang="2700000" scaled="1"/>
          <a:tileRect/>
        </a:gradFill>
        <a:effectLst/>
      </p:bgPr>
    </p:bg>
    <p:spTree>
      <p:nvGrpSpPr>
        <p:cNvPr id="1" name=""/>
        <p:cNvGrpSpPr/>
        <p:nvPr/>
      </p:nvGrpSpPr>
      <p:grpSpPr>
        <a:xfrm>
          <a:off x="0" y="0"/>
          <a:ext cx="0" cy="0"/>
          <a:chOff x="0" y="0"/>
          <a:chExt cx="0" cy="0"/>
        </a:xfrm>
      </p:grpSpPr>
      <p:pic>
        <p:nvPicPr>
          <p:cNvPr id="2050" name="Picture 2" descr="https://upload.wikimedia.org/wikipedia/commons/thumb/2/2c/Vatican_Altar_2.jpg/1280px-Vatican_Altar_2.jpg"/>
          <p:cNvPicPr>
            <a:picLocks noChangeAspect="1" noChangeArrowheads="1"/>
          </p:cNvPicPr>
          <p:nvPr/>
        </p:nvPicPr>
        <p:blipFill rotWithShape="1">
          <a:blip r:embed="rId3">
            <a:extLst>
              <a:ext uri="{28A0092B-C50C-407E-A947-70E740481C1C}">
                <a14:useLocalDpi xmlns:a14="http://schemas.microsoft.com/office/drawing/2010/main" val="0"/>
              </a:ext>
            </a:extLst>
          </a:blip>
          <a:srcRect l="19966" r="7430"/>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4267200"/>
            <a:ext cx="7886700" cy="1325563"/>
          </a:xfrm>
        </p:spPr>
        <p:txBody>
          <a:bodyPr>
            <a:normAutofit/>
          </a:bodyPr>
          <a:lstStyle/>
          <a:p>
            <a:r>
              <a:rPr lang="en-US" sz="6600" dirty="0" smtClean="0">
                <a:solidFill>
                  <a:schemeClr val="bg1"/>
                </a:solidFill>
                <a:effectLst>
                  <a:outerShdw blurRad="38100" dist="38100" dir="2700000" algn="tl">
                    <a:srgbClr val="000000">
                      <a:alpha val="43137"/>
                    </a:srgbClr>
                  </a:outerShdw>
                </a:effectLst>
              </a:rPr>
              <a:t>This was not cheap.</a:t>
            </a:r>
            <a:endParaRPr lang="en-US" sz="6600"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6668642" y="6412468"/>
            <a:ext cx="2475358" cy="369332"/>
          </a:xfrm>
          <a:prstGeom prst="rect">
            <a:avLst/>
          </a:prstGeom>
          <a:effectLst>
            <a:outerShdw blurRad="50800" dist="50800" dir="5400000" algn="ctr" rotWithShape="0">
              <a:schemeClr val="bg1"/>
            </a:outerShdw>
          </a:effectLst>
        </p:spPr>
        <p:txBody>
          <a:bodyPr wrap="none">
            <a:spAutoFit/>
          </a:bodyPr>
          <a:lstStyle/>
          <a:p>
            <a:pPr algn="r"/>
            <a:r>
              <a:rPr lang="en-US" b="1" dirty="0" smtClean="0">
                <a:effectLst>
                  <a:outerShdw blurRad="38100" dist="38100" dir="2700000" algn="tl">
                    <a:srgbClr val="000000">
                      <a:alpha val="43137"/>
                    </a:srgbClr>
                  </a:outerShdw>
                </a:effectLst>
                <a:latin typeface="+mn-lt"/>
              </a:rPr>
              <a:t>Photo by Patrick </a:t>
            </a:r>
            <a:r>
              <a:rPr lang="en-US" b="1" dirty="0">
                <a:effectLst>
                  <a:outerShdw blurRad="38100" dist="38100" dir="2700000" algn="tl">
                    <a:srgbClr val="000000">
                      <a:alpha val="43137"/>
                    </a:srgbClr>
                  </a:outerShdw>
                </a:effectLst>
                <a:latin typeface="+mn-lt"/>
              </a:rPr>
              <a:t>Landy</a:t>
            </a:r>
          </a:p>
        </p:txBody>
      </p:sp>
    </p:spTree>
    <p:extLst>
      <p:ext uri="{BB962C8B-B14F-4D97-AF65-F5344CB8AC3E}">
        <p14:creationId xmlns:p14="http://schemas.microsoft.com/office/powerpoint/2010/main" val="25929410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85000"/>
                <a:lumOff val="15000"/>
              </a:schemeClr>
            </a:gs>
            <a:gs pos="100000">
              <a:schemeClr val="tx1"/>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286750" cy="1502407"/>
          </a:xfrm>
        </p:spPr>
        <p:txBody>
          <a:bodyPr>
            <a:noAutofit/>
          </a:bodyPr>
          <a:lstStyle/>
          <a:p>
            <a:r>
              <a:rPr lang="en-US" sz="5700" dirty="0" smtClean="0">
                <a:solidFill>
                  <a:schemeClr val="accent4">
                    <a:lumMod val="20000"/>
                    <a:lumOff val="80000"/>
                  </a:schemeClr>
                </a:solidFill>
                <a:effectLst>
                  <a:outerShdw blurRad="38100" dist="38100" dir="2700000" algn="tl">
                    <a:srgbClr val="000000">
                      <a:alpha val="43137"/>
                    </a:srgbClr>
                  </a:outerShdw>
                </a:effectLst>
              </a:rPr>
              <a:t>Albrecht von Brandenburg</a:t>
            </a:r>
            <a:endParaRPr lang="en-US" sz="5700" dirty="0">
              <a:solidFill>
                <a:schemeClr val="accent4">
                  <a:lumMod val="20000"/>
                  <a:lumOff val="8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86200" y="2133601"/>
            <a:ext cx="4629150" cy="4043362"/>
          </a:xfrm>
        </p:spPr>
        <p:txBody>
          <a:bodyPr>
            <a:normAutofit/>
          </a:bodyPr>
          <a:lstStyle/>
          <a:p>
            <a:pPr marL="0" indent="0" algn="ctr">
              <a:buNone/>
            </a:pPr>
            <a:r>
              <a:rPr lang="en-US" sz="6000" dirty="0">
                <a:solidFill>
                  <a:schemeClr val="accent4">
                    <a:lumMod val="20000"/>
                    <a:lumOff val="80000"/>
                  </a:schemeClr>
                </a:solidFill>
              </a:rPr>
              <a:t>Archbishop </a:t>
            </a:r>
            <a:r>
              <a:rPr lang="en-US" sz="6000" dirty="0" smtClean="0">
                <a:solidFill>
                  <a:schemeClr val="accent4">
                    <a:lumMod val="20000"/>
                    <a:lumOff val="80000"/>
                  </a:schemeClr>
                </a:solidFill>
              </a:rPr>
              <a:t/>
            </a:r>
            <a:br>
              <a:rPr lang="en-US" sz="6000" dirty="0" smtClean="0">
                <a:solidFill>
                  <a:schemeClr val="accent4">
                    <a:lumMod val="20000"/>
                    <a:lumOff val="80000"/>
                  </a:schemeClr>
                </a:solidFill>
              </a:rPr>
            </a:br>
            <a:r>
              <a:rPr lang="en-US" sz="6000" dirty="0" smtClean="0">
                <a:solidFill>
                  <a:schemeClr val="accent4">
                    <a:lumMod val="20000"/>
                    <a:lumOff val="80000"/>
                  </a:schemeClr>
                </a:solidFill>
              </a:rPr>
              <a:t>of </a:t>
            </a:r>
            <a:r>
              <a:rPr lang="en-US" sz="6000" dirty="0">
                <a:solidFill>
                  <a:schemeClr val="accent4">
                    <a:lumMod val="20000"/>
                    <a:lumOff val="80000"/>
                  </a:schemeClr>
                </a:solidFill>
              </a:rPr>
              <a:t>Mainz </a:t>
            </a:r>
            <a:r>
              <a:rPr lang="en-US" sz="4800" dirty="0">
                <a:solidFill>
                  <a:schemeClr val="accent4">
                    <a:lumMod val="20000"/>
                    <a:lumOff val="80000"/>
                  </a:schemeClr>
                </a:solidFill>
              </a:rPr>
              <a:t/>
            </a:r>
            <a:br>
              <a:rPr lang="en-US" sz="4800" dirty="0">
                <a:solidFill>
                  <a:schemeClr val="accent4">
                    <a:lumMod val="20000"/>
                    <a:lumOff val="80000"/>
                  </a:schemeClr>
                </a:solidFill>
              </a:rPr>
            </a:br>
            <a:r>
              <a:rPr lang="en-US" sz="4000" dirty="0">
                <a:solidFill>
                  <a:schemeClr val="accent4">
                    <a:lumMod val="20000"/>
                    <a:lumOff val="80000"/>
                  </a:schemeClr>
                </a:solidFill>
              </a:rPr>
              <a:t>&amp; </a:t>
            </a:r>
            <a:r>
              <a:rPr lang="en-US" sz="4000" dirty="0" smtClean="0">
                <a:solidFill>
                  <a:schemeClr val="accent4">
                    <a:lumMod val="20000"/>
                    <a:lumOff val="80000"/>
                  </a:schemeClr>
                </a:solidFill>
              </a:rPr>
              <a:t>Magdeberg</a:t>
            </a:r>
          </a:p>
          <a:p>
            <a:pPr marL="0" indent="0" algn="ctr">
              <a:buNone/>
            </a:pPr>
            <a:r>
              <a:rPr lang="en-US" sz="2400" dirty="0" smtClean="0">
                <a:solidFill>
                  <a:schemeClr val="accent4">
                    <a:lumMod val="20000"/>
                    <a:lumOff val="80000"/>
                  </a:schemeClr>
                </a:solidFill>
              </a:rPr>
              <a:t> </a:t>
            </a:r>
            <a:endParaRPr lang="en-US" sz="2400" dirty="0">
              <a:solidFill>
                <a:schemeClr val="accent4">
                  <a:lumMod val="20000"/>
                  <a:lumOff val="80000"/>
                </a:schemeClr>
              </a:solidFill>
            </a:endParaRPr>
          </a:p>
          <a:p>
            <a:pPr marL="0" indent="0" algn="ctr">
              <a:buNone/>
            </a:pPr>
            <a:r>
              <a:rPr lang="en-US" sz="4000" b="1" dirty="0" smtClean="0">
                <a:solidFill>
                  <a:schemeClr val="accent2">
                    <a:lumMod val="20000"/>
                    <a:lumOff val="80000"/>
                  </a:schemeClr>
                </a:solidFill>
                <a:effectLst>
                  <a:outerShdw blurRad="38100" dist="38100" dir="2700000" algn="tl">
                    <a:srgbClr val="000000">
                      <a:alpha val="43137"/>
                    </a:srgbClr>
                  </a:outerShdw>
                </a:effectLst>
              </a:rPr>
              <a:t>Purchased Office</a:t>
            </a:r>
            <a:endParaRPr lang="en-US" sz="4000" b="1" dirty="0">
              <a:solidFill>
                <a:schemeClr val="accent2">
                  <a:lumMod val="20000"/>
                  <a:lumOff val="80000"/>
                </a:schemeClr>
              </a:solidFill>
              <a:effectLst>
                <a:outerShdw blurRad="38100" dist="38100" dir="2700000" algn="tl">
                  <a:srgbClr val="000000">
                    <a:alpha val="43137"/>
                  </a:srgbClr>
                </a:outerShdw>
              </a:effectLst>
            </a:endParaRPr>
          </a:p>
        </p:txBody>
      </p:sp>
      <p:pic>
        <p:nvPicPr>
          <p:cNvPr id="3074" name="Picture 2" descr="https://upload.wikimedia.org/wikipedia/commons/thumb/c/cd/Cranach_-_Albert_of_Hohenzollern.JPG/800px-Cranach_-_Albert_of_Hohenzoller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867533"/>
            <a:ext cx="2895599" cy="4748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8603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85000"/>
                <a:lumOff val="15000"/>
              </a:schemeClr>
            </a:gs>
            <a:gs pos="100000">
              <a:schemeClr val="tx1"/>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381000"/>
            <a:ext cx="5943602" cy="14478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6600" dirty="0">
                <a:solidFill>
                  <a:schemeClr val="bg1"/>
                </a:solidFill>
              </a:rPr>
              <a:t>Johann Tetzel</a:t>
            </a:r>
          </a:p>
        </p:txBody>
      </p:sp>
      <p:pic>
        <p:nvPicPr>
          <p:cNvPr id="5122" name="Picture 2" descr="File:Johann-tetze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2" y="304804"/>
            <a:ext cx="2924175" cy="47782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2706737"/>
            <a:ext cx="5943602" cy="3770263"/>
          </a:xfrm>
          <a:prstGeom prst="rect">
            <a:avLst/>
          </a:prstGeom>
          <a:no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3900" dirty="0">
                <a:solidFill>
                  <a:schemeClr val="accent2"/>
                </a:solidFill>
                <a:latin typeface="+mn-lt"/>
              </a:rPr>
              <a:t>$$$</a:t>
            </a:r>
          </a:p>
        </p:txBody>
      </p:sp>
      <p:sp>
        <p:nvSpPr>
          <p:cNvPr id="6" name="Rectangle 5"/>
          <p:cNvSpPr/>
          <p:nvPr/>
        </p:nvSpPr>
        <p:spPr>
          <a:xfrm>
            <a:off x="5943602" y="5083031"/>
            <a:ext cx="2924175" cy="769441"/>
          </a:xfrm>
          <a:prstGeom prst="rect">
            <a:avLst/>
          </a:prstGeom>
        </p:spPr>
        <p:txBody>
          <a:bodyPr wrap="square">
            <a:spAutoFit/>
          </a:bodyPr>
          <a:lstStyle/>
          <a:p>
            <a:pPr algn="ctr"/>
            <a:r>
              <a:rPr lang="en-US" sz="4400" b="1" dirty="0">
                <a:ln/>
                <a:solidFill>
                  <a:schemeClr val="accent2">
                    <a:lumMod val="20000"/>
                    <a:lumOff val="80000"/>
                  </a:schemeClr>
                </a:solidFill>
                <a:latin typeface="+mn-lt"/>
              </a:rPr>
              <a:t>Tetzel</a:t>
            </a:r>
            <a:endParaRPr lang="en-US" sz="4400" dirty="0">
              <a:solidFill>
                <a:schemeClr val="accent2">
                  <a:lumMod val="20000"/>
                  <a:lumOff val="80000"/>
                </a:schemeClr>
              </a:solidFill>
              <a:latin typeface="+mn-lt"/>
            </a:endParaRPr>
          </a:p>
        </p:txBody>
      </p:sp>
      <p:sp>
        <p:nvSpPr>
          <p:cNvPr id="3" name="Content Placeholder 2"/>
          <p:cNvSpPr>
            <a:spLocks noGrp="1"/>
          </p:cNvSpPr>
          <p:nvPr>
            <p:ph idx="1"/>
          </p:nvPr>
        </p:nvSpPr>
        <p:spPr>
          <a:xfrm>
            <a:off x="152400" y="2286000"/>
            <a:ext cx="5791200" cy="1371604"/>
          </a:xfrm>
        </p:spPr>
        <p:txBody>
          <a:bodyPr>
            <a:normAutofit/>
          </a:bodyPr>
          <a:lstStyle/>
          <a:p>
            <a:pPr marL="0" indent="0" algn="ctr">
              <a:buNone/>
            </a:pPr>
            <a:r>
              <a:rPr lang="en-US" sz="4400" dirty="0">
                <a:solidFill>
                  <a:schemeClr val="bg1"/>
                </a:solidFill>
              </a:rPr>
              <a:t>SALE OF </a:t>
            </a:r>
            <a:r>
              <a:rPr lang="en-US" sz="4400" b="1" dirty="0">
                <a:solidFill>
                  <a:schemeClr val="bg1"/>
                </a:solidFill>
              </a:rPr>
              <a:t>INDULGENCES</a:t>
            </a:r>
          </a:p>
        </p:txBody>
      </p:sp>
    </p:spTree>
    <p:extLst>
      <p:ext uri="{BB962C8B-B14F-4D97-AF65-F5344CB8AC3E}">
        <p14:creationId xmlns:p14="http://schemas.microsoft.com/office/powerpoint/2010/main" val="29866624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85000"/>
                <a:lumOff val="15000"/>
              </a:schemeClr>
            </a:gs>
            <a:gs pos="100000">
              <a:schemeClr val="tx1"/>
            </a:gs>
          </a:gsLst>
          <a:lin ang="2700000" scaled="1"/>
          <a:tileRect/>
        </a:gradFill>
        <a:effectLst/>
      </p:bgPr>
    </p:bg>
    <p:spTree>
      <p:nvGrpSpPr>
        <p:cNvPr id="1" name=""/>
        <p:cNvGrpSpPr/>
        <p:nvPr/>
      </p:nvGrpSpPr>
      <p:grpSpPr>
        <a:xfrm>
          <a:off x="0" y="0"/>
          <a:ext cx="0" cy="0"/>
          <a:chOff x="0" y="0"/>
          <a:chExt cx="0" cy="0"/>
        </a:xfrm>
      </p:grpSpPr>
      <p:pic>
        <p:nvPicPr>
          <p:cNvPr id="5124" name="Picture 4" descr="https://upload.wikimedia.org/wikipedia/commons/thumb/5/53/Folio_113v_-_Purgatory.jpg/736px-Folio_113v_-_Purgator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2959" y="1"/>
            <a:ext cx="4491037" cy="62484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upload.wikimedia.org/wikipedia/commons/thumb/5/53/Folio_113v_-_Purgatory.jpg/736px-Folio_113v_-_Purgatory.jpg"/>
          <p:cNvPicPr>
            <a:picLocks noChangeAspect="1" noChangeArrowheads="1"/>
          </p:cNvPicPr>
          <p:nvPr/>
        </p:nvPicPr>
        <p:blipFill rotWithShape="1">
          <a:blip r:embed="rId6">
            <a:extLst>
              <a:ext uri="{28A0092B-C50C-407E-A947-70E740481C1C}">
                <a14:useLocalDpi xmlns:a14="http://schemas.microsoft.com/office/drawing/2010/main" val="0"/>
              </a:ext>
            </a:extLst>
          </a:blip>
          <a:srcRect l="15060" t="17970" r="19451" b="16819"/>
          <a:stretch/>
        </p:blipFill>
        <p:spPr bwMode="auto">
          <a:xfrm>
            <a:off x="4652959" y="-1"/>
            <a:ext cx="4510091" cy="62484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152401"/>
            <a:ext cx="4572002" cy="1904999"/>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7200" dirty="0" smtClean="0">
                <a:solidFill>
                  <a:schemeClr val="accent4">
                    <a:lumMod val="60000"/>
                    <a:lumOff val="40000"/>
                  </a:schemeClr>
                </a:solidFill>
              </a:rPr>
              <a:t>Purgatory</a:t>
            </a:r>
            <a:endParaRPr lang="en-US" sz="7200" dirty="0">
              <a:solidFill>
                <a:schemeClr val="accent4">
                  <a:lumMod val="60000"/>
                  <a:lumOff val="40000"/>
                </a:schemeClr>
              </a:solidFill>
            </a:endParaRPr>
          </a:p>
        </p:txBody>
      </p:sp>
      <p:sp>
        <p:nvSpPr>
          <p:cNvPr id="3" name="Content Placeholder 2"/>
          <p:cNvSpPr>
            <a:spLocks noGrp="1"/>
          </p:cNvSpPr>
          <p:nvPr>
            <p:ph idx="1"/>
          </p:nvPr>
        </p:nvSpPr>
        <p:spPr>
          <a:xfrm>
            <a:off x="228600" y="2362200"/>
            <a:ext cx="4191000" cy="4267202"/>
          </a:xfrm>
        </p:spPr>
        <p:txBody>
          <a:bodyPr>
            <a:normAutofit/>
          </a:bodyPr>
          <a:lstStyle/>
          <a:p>
            <a:pPr marL="0" indent="0" algn="ctr">
              <a:buNone/>
            </a:pPr>
            <a:r>
              <a:rPr lang="en-US" sz="4800" dirty="0">
                <a:solidFill>
                  <a:schemeClr val="tx2">
                    <a:lumMod val="20000"/>
                    <a:lumOff val="80000"/>
                  </a:schemeClr>
                </a:solidFill>
              </a:rPr>
              <a:t>Imagine a</a:t>
            </a:r>
          </a:p>
          <a:p>
            <a:pPr marL="0" indent="0" algn="ctr">
              <a:buNone/>
            </a:pPr>
            <a:r>
              <a:rPr lang="en-US" sz="4800" dirty="0">
                <a:solidFill>
                  <a:schemeClr val="tx2">
                    <a:lumMod val="20000"/>
                    <a:lumOff val="80000"/>
                  </a:schemeClr>
                </a:solidFill>
              </a:rPr>
              <a:t>Waiting Room</a:t>
            </a:r>
          </a:p>
          <a:p>
            <a:pPr marL="0" indent="0" algn="ctr">
              <a:buNone/>
            </a:pPr>
            <a:r>
              <a:rPr lang="en-US" sz="4800" dirty="0">
                <a:solidFill>
                  <a:schemeClr val="tx2">
                    <a:lumMod val="20000"/>
                    <a:lumOff val="80000"/>
                  </a:schemeClr>
                </a:solidFill>
              </a:rPr>
              <a:t>for heaven</a:t>
            </a:r>
          </a:p>
          <a:p>
            <a:pPr marL="0" indent="0">
              <a:buNone/>
            </a:pPr>
            <a:endParaRPr lang="en-US" dirty="0">
              <a:solidFill>
                <a:schemeClr val="tx2">
                  <a:lumMod val="20000"/>
                  <a:lumOff val="80000"/>
                </a:schemeClr>
              </a:solidFill>
            </a:endParaRPr>
          </a:p>
          <a:p>
            <a:pPr marL="0" indent="0" algn="ctr">
              <a:buNone/>
            </a:pPr>
            <a:r>
              <a:rPr lang="en-US" sz="2400" dirty="0">
                <a:solidFill>
                  <a:schemeClr val="accent4">
                    <a:lumMod val="40000"/>
                    <a:lumOff val="60000"/>
                  </a:schemeClr>
                </a:solidFill>
              </a:rPr>
              <a:t>(a very painful waiting room)</a:t>
            </a:r>
          </a:p>
          <a:p>
            <a:pPr marL="0" indent="0">
              <a:buNone/>
            </a:pPr>
            <a:endParaRPr lang="en-US" dirty="0">
              <a:solidFill>
                <a:schemeClr val="tx2">
                  <a:lumMod val="20000"/>
                  <a:lumOff val="80000"/>
                </a:schemeClr>
              </a:solidFill>
            </a:endParaRPr>
          </a:p>
        </p:txBody>
      </p:sp>
      <p:sp>
        <p:nvSpPr>
          <p:cNvPr id="4" name="Rectangle 3"/>
          <p:cNvSpPr/>
          <p:nvPr/>
        </p:nvSpPr>
        <p:spPr>
          <a:xfrm>
            <a:off x="4572005" y="6273230"/>
            <a:ext cx="4591045" cy="584775"/>
          </a:xfrm>
          <a:prstGeom prst="rect">
            <a:avLst/>
          </a:prstGeom>
        </p:spPr>
        <p:txBody>
          <a:bodyPr wrap="square">
            <a:spAutoFit/>
          </a:bodyPr>
          <a:lstStyle/>
          <a:p>
            <a:pPr algn="ctr"/>
            <a:r>
              <a:rPr lang="en-US" sz="1600" dirty="0">
                <a:solidFill>
                  <a:schemeClr val="accent4">
                    <a:lumMod val="60000"/>
                    <a:lumOff val="40000"/>
                  </a:schemeClr>
                </a:solidFill>
                <a:latin typeface="+mn-lt"/>
              </a:rPr>
              <a:t>Image of a fiery </a:t>
            </a:r>
            <a:r>
              <a:rPr lang="en-US" sz="1400" dirty="0">
                <a:solidFill>
                  <a:schemeClr val="accent4">
                    <a:lumMod val="60000"/>
                    <a:lumOff val="40000"/>
                  </a:schemeClr>
                </a:solidFill>
                <a:latin typeface="+mn-lt"/>
              </a:rPr>
              <a:t>purgatory</a:t>
            </a:r>
            <a:r>
              <a:rPr lang="en-US" sz="1600" dirty="0">
                <a:solidFill>
                  <a:schemeClr val="accent4">
                    <a:lumMod val="60000"/>
                    <a:lumOff val="40000"/>
                  </a:schemeClr>
                </a:solidFill>
                <a:latin typeface="+mn-lt"/>
              </a:rPr>
              <a:t> in the </a:t>
            </a:r>
            <a:r>
              <a:rPr lang="en-US" sz="1600" dirty="0" err="1" smtClean="0">
                <a:solidFill>
                  <a:schemeClr val="accent4">
                    <a:lumMod val="60000"/>
                    <a:lumOff val="40000"/>
                  </a:schemeClr>
                </a:solidFill>
                <a:latin typeface="+mn-lt"/>
              </a:rPr>
              <a:t>Très</a:t>
            </a:r>
            <a:r>
              <a:rPr lang="en-US" sz="1600" dirty="0" smtClean="0">
                <a:solidFill>
                  <a:schemeClr val="accent4">
                    <a:lumMod val="60000"/>
                    <a:lumOff val="40000"/>
                  </a:schemeClr>
                </a:solidFill>
                <a:latin typeface="+mn-lt"/>
              </a:rPr>
              <a:t> </a:t>
            </a:r>
            <a:r>
              <a:rPr lang="en-US" sz="1600" dirty="0">
                <a:solidFill>
                  <a:schemeClr val="accent4">
                    <a:lumMod val="60000"/>
                    <a:lumOff val="40000"/>
                  </a:schemeClr>
                </a:solidFill>
                <a:latin typeface="+mn-lt"/>
              </a:rPr>
              <a:t>Riches </a:t>
            </a:r>
            <a:r>
              <a:rPr lang="en-US" sz="1600" dirty="0" smtClean="0">
                <a:solidFill>
                  <a:schemeClr val="accent4">
                    <a:lumMod val="60000"/>
                    <a:lumOff val="40000"/>
                  </a:schemeClr>
                </a:solidFill>
                <a:latin typeface="+mn-lt"/>
              </a:rPr>
              <a:t/>
            </a:r>
            <a:br>
              <a:rPr lang="en-US" sz="1600" dirty="0" smtClean="0">
                <a:solidFill>
                  <a:schemeClr val="accent4">
                    <a:lumMod val="60000"/>
                    <a:lumOff val="40000"/>
                  </a:schemeClr>
                </a:solidFill>
                <a:latin typeface="+mn-lt"/>
              </a:rPr>
            </a:br>
            <a:r>
              <a:rPr lang="en-US" sz="1600" dirty="0" err="1" smtClean="0">
                <a:solidFill>
                  <a:schemeClr val="accent4">
                    <a:lumMod val="60000"/>
                    <a:lumOff val="40000"/>
                  </a:schemeClr>
                </a:solidFill>
                <a:latin typeface="+mn-lt"/>
              </a:rPr>
              <a:t>Heures</a:t>
            </a:r>
            <a:r>
              <a:rPr lang="en-US" sz="1600" dirty="0" smtClean="0">
                <a:solidFill>
                  <a:schemeClr val="accent4">
                    <a:lumMod val="60000"/>
                    <a:lumOff val="40000"/>
                  </a:schemeClr>
                </a:solidFill>
                <a:latin typeface="+mn-lt"/>
              </a:rPr>
              <a:t> </a:t>
            </a:r>
            <a:r>
              <a:rPr lang="en-US" sz="1600" dirty="0">
                <a:solidFill>
                  <a:schemeClr val="accent4">
                    <a:lumMod val="60000"/>
                    <a:lumOff val="40000"/>
                  </a:schemeClr>
                </a:solidFill>
                <a:latin typeface="+mn-lt"/>
              </a:rPr>
              <a:t>du </a:t>
            </a:r>
            <a:r>
              <a:rPr lang="en-US" sz="1600" dirty="0" err="1">
                <a:solidFill>
                  <a:schemeClr val="accent4">
                    <a:lumMod val="60000"/>
                    <a:lumOff val="40000"/>
                  </a:schemeClr>
                </a:solidFill>
                <a:latin typeface="+mn-lt"/>
              </a:rPr>
              <a:t>Duc</a:t>
            </a:r>
            <a:r>
              <a:rPr lang="en-US" sz="1600" dirty="0">
                <a:solidFill>
                  <a:schemeClr val="accent4">
                    <a:lumMod val="60000"/>
                    <a:lumOff val="40000"/>
                  </a:schemeClr>
                </a:solidFill>
                <a:latin typeface="+mn-lt"/>
              </a:rPr>
              <a:t> de Berry</a:t>
            </a:r>
          </a:p>
        </p:txBody>
      </p:sp>
      <p:pic>
        <p:nvPicPr>
          <p:cNvPr id="5" name="torturescrea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77350" y="6330376"/>
            <a:ext cx="609600" cy="609600"/>
          </a:xfrm>
          <a:prstGeom prst="rect">
            <a:avLst/>
          </a:prstGeom>
        </p:spPr>
      </p:pic>
    </p:spTree>
    <p:extLst>
      <p:ext uri="{BB962C8B-B14F-4D97-AF65-F5344CB8AC3E}">
        <p14:creationId xmlns:p14="http://schemas.microsoft.com/office/powerpoint/2010/main" val="31273271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left)">
                                      <p:cBhvr>
                                        <p:cTn id="7" dur="500"/>
                                        <p:tgtEl>
                                          <p:spTgt spid="5122"/>
                                        </p:tgtEl>
                                      </p:cBhvr>
                                    </p:animEffect>
                                  </p:childTnLst>
                                </p:cTn>
                              </p:par>
                              <p:par>
                                <p:cTn id="8" presetID="1" presetClass="mediacall" presetSubtype="0" fill="hold" nodeType="withEffect">
                                  <p:stCondLst>
                                    <p:cond delay="0"/>
                                  </p:stCondLst>
                                  <p:childTnLst>
                                    <p:cmd type="call" cmd="playFrom(0.0)">
                                      <p:cBhvr>
                                        <p:cTn id="9" dur="29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6878C">
                <a:lumMod val="80000"/>
                <a:lumOff val="20000"/>
              </a:srgbClr>
            </a:gs>
            <a:gs pos="49000">
              <a:srgbClr val="89B4BD">
                <a:lumMod val="80000"/>
                <a:lumOff val="20000"/>
              </a:srgbClr>
            </a:gs>
            <a:gs pos="100000">
              <a:srgbClr val="719DA1">
                <a:lumMod val="80000"/>
                <a:lumOff val="20000"/>
              </a:srgbClr>
            </a:gs>
          </a:gsLst>
          <a:lin ang="27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228600" y="531674"/>
            <a:ext cx="6324600" cy="1754326"/>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400050" indent="-400050">
              <a:buNone/>
            </a:pPr>
            <a:r>
              <a:rPr lang="en-US" sz="5400" b="1" dirty="0">
                <a:ln/>
                <a:solidFill>
                  <a:schemeClr val="accent3"/>
                </a:solidFill>
                <a:latin typeface="+mj-lt"/>
              </a:rPr>
              <a:t>"As soon as a coin </a:t>
            </a:r>
            <a:r>
              <a:rPr lang="en-US" sz="5400" b="1" dirty="0" smtClean="0">
                <a:ln/>
                <a:solidFill>
                  <a:schemeClr val="accent3"/>
                </a:solidFill>
                <a:latin typeface="+mj-lt"/>
              </a:rPr>
              <a:t/>
            </a:r>
            <a:br>
              <a:rPr lang="en-US" sz="5400" b="1" dirty="0" smtClean="0">
                <a:ln/>
                <a:solidFill>
                  <a:schemeClr val="accent3"/>
                </a:solidFill>
                <a:latin typeface="+mj-lt"/>
              </a:rPr>
            </a:br>
            <a:r>
              <a:rPr lang="en-US" sz="5400" b="1" dirty="0" smtClean="0">
                <a:ln/>
                <a:solidFill>
                  <a:schemeClr val="accent3"/>
                </a:solidFill>
                <a:latin typeface="+mj-lt"/>
              </a:rPr>
              <a:t>in </a:t>
            </a:r>
            <a:r>
              <a:rPr lang="en-US" sz="5400" b="1" dirty="0">
                <a:ln/>
                <a:solidFill>
                  <a:schemeClr val="accent3"/>
                </a:solidFill>
                <a:latin typeface="+mj-lt"/>
              </a:rPr>
              <a:t>the coffer rings</a:t>
            </a:r>
            <a:r>
              <a:rPr lang="en-US" sz="5400" b="1" dirty="0" smtClean="0">
                <a:ln/>
                <a:solidFill>
                  <a:schemeClr val="accent3"/>
                </a:solidFill>
                <a:latin typeface="+mj-lt"/>
              </a:rPr>
              <a:t>...</a:t>
            </a:r>
          </a:p>
        </p:txBody>
      </p:sp>
      <p:grpSp>
        <p:nvGrpSpPr>
          <p:cNvPr id="3" name="Group 2"/>
          <p:cNvGrpSpPr/>
          <p:nvPr/>
        </p:nvGrpSpPr>
        <p:grpSpPr>
          <a:xfrm>
            <a:off x="6477000" y="224565"/>
            <a:ext cx="2667000" cy="2594835"/>
            <a:chOff x="6477000" y="0"/>
            <a:chExt cx="2667000" cy="2594835"/>
          </a:xfrm>
        </p:grpSpPr>
        <p:sp>
          <p:nvSpPr>
            <p:cNvPr id="2" name="Oval 1"/>
            <p:cNvSpPr/>
            <p:nvPr/>
          </p:nvSpPr>
          <p:spPr>
            <a:xfrm>
              <a:off x="6477000" y="0"/>
              <a:ext cx="2514600" cy="24383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https://upload.wikimedia.org/wikipedia/en/b/b5/Wildermann_thaler.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7000" y="1"/>
              <a:ext cx="2667000" cy="259483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https://upload.wikimedia.org/wikipedia/commons/thumb/5/53/Folio_113v_-_Purgatory.jpg/736px-Folio_113v_-_Purgatory.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27363" t="12996" r="31117" b="47767"/>
          <a:stretch/>
        </p:blipFill>
        <p:spPr bwMode="auto">
          <a:xfrm>
            <a:off x="800100" y="2952750"/>
            <a:ext cx="2667000" cy="350660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886200" y="3276600"/>
            <a:ext cx="4876800" cy="2862322"/>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342900" indent="-342900">
              <a:buNone/>
            </a:pPr>
            <a:r>
              <a:rPr lang="en-US" sz="6000" b="1" dirty="0" smtClean="0">
                <a:ln/>
                <a:solidFill>
                  <a:schemeClr val="accent3"/>
                </a:solidFill>
                <a:latin typeface="+mj-lt"/>
              </a:rPr>
              <a:t>“A soul from Purgatory springs.”</a:t>
            </a:r>
          </a:p>
        </p:txBody>
      </p:sp>
    </p:spTree>
    <p:extLst>
      <p:ext uri="{BB962C8B-B14F-4D97-AF65-F5344CB8AC3E}">
        <p14:creationId xmlns:p14="http://schemas.microsoft.com/office/powerpoint/2010/main" val="37129974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0683"/>
            <a:ext cx="9144001" cy="2586317"/>
          </a:xfrm>
        </p:spPr>
        <p:txBody>
          <a:bodyPr anchor="ctr">
            <a:normAutofit/>
          </a:bodyPr>
          <a:lstStyle/>
          <a:p>
            <a:r>
              <a:rPr lang="en-US" sz="11500" b="1" dirty="0" smtClean="0">
                <a:effectLst>
                  <a:outerShdw blurRad="38100" dist="38100" dir="2700000" algn="tl">
                    <a:schemeClr val="bg1">
                      <a:alpha val="43000"/>
                    </a:schemeClr>
                  </a:outerShdw>
                </a:effectLst>
                <a:latin typeface="Old English Text MT" panose="03040902040508030806" pitchFamily="66" charset="0"/>
              </a:rPr>
              <a:t>Martin</a:t>
            </a:r>
            <a:r>
              <a:rPr lang="en-US" sz="8800" b="1" dirty="0" smtClean="0">
                <a:effectLst>
                  <a:outerShdw blurRad="38100" dist="38100" dir="2700000" algn="tl">
                    <a:schemeClr val="bg1">
                      <a:alpha val="43000"/>
                    </a:schemeClr>
                  </a:outerShdw>
                </a:effectLst>
                <a:latin typeface="Old English Text MT" panose="03040902040508030806" pitchFamily="66" charset="0"/>
              </a:rPr>
              <a:t> </a:t>
            </a:r>
            <a:r>
              <a:rPr lang="en-US" sz="9600" b="1" dirty="0" smtClean="0">
                <a:effectLst>
                  <a:outerShdw blurRad="38100" dist="38100" dir="2700000" algn="tl">
                    <a:schemeClr val="bg1">
                      <a:alpha val="43000"/>
                    </a:schemeClr>
                  </a:outerShdw>
                </a:effectLst>
                <a:latin typeface="Old English Text MT" panose="03040902040508030806" pitchFamily="66" charset="0"/>
              </a:rPr>
              <a:t>Luther</a:t>
            </a:r>
            <a:endParaRPr lang="en-US" sz="6600" b="1" dirty="0">
              <a:effectLst>
                <a:outerShdw blurRad="38100" dist="38100" dir="2700000" algn="tl">
                  <a:schemeClr val="bg1">
                    <a:alpha val="43000"/>
                  </a:schemeClr>
                </a:outerShdw>
              </a:effectLst>
              <a:latin typeface="Old English Text MT" panose="03040902040508030806" pitchFamily="66" charset="0"/>
            </a:endParaRPr>
          </a:p>
        </p:txBody>
      </p:sp>
      <p:pic>
        <p:nvPicPr>
          <p:cNvPr id="4" name="Picture 2" descr="http://upload.wikimedia.org/wikipedia/commons/9/90/Lucas_Cranach_d.%C3%84._-_Martin_Luther%2C_1528_%28Veste_Coburg%2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18" b="61588" l="885" r="100000">
                        <a14:foregroundMark x1="26443" y1="31000" x2="28678" y2="14000"/>
                        <a14:foregroundMark x1="16155" y1="15706" x2="76676" y2="14853"/>
                        <a14:foregroundMark x1="12104" y1="59029" x2="35894" y2="40059"/>
                        <a14:foregroundMark x1="19274" y1="52529" x2="90596" y2="57912"/>
                        <a14:foregroundMark x1="95065" y1="59324" x2="7635" y2="57353"/>
                        <a14:foregroundMark x1="15223" y1="55353" x2="885" y2="60735"/>
                        <a14:foregroundMark x1="84777" y1="55088" x2="99534" y2="61588"/>
                        <a14:backgroundMark x1="8520" y1="10324" x2="49767" y2="1235"/>
                        <a14:backgroundMark x1="55168" y1="3235" x2="87896" y2="11176"/>
                        <a14:backgroundMark x1="94600" y1="53941" x2="78492" y2="30147"/>
                      </a14:backgroundRemoval>
                    </a14:imgEffect>
                  </a14:imgLayer>
                </a14:imgProps>
              </a:ext>
              <a:ext uri="{28A0092B-C50C-407E-A947-70E740481C1C}">
                <a14:useLocalDpi xmlns:a14="http://schemas.microsoft.com/office/drawing/2010/main" val="0"/>
              </a:ext>
            </a:extLst>
          </a:blip>
          <a:srcRect l="8519" t="1247" r="2" b="39259"/>
          <a:stretch/>
        </p:blipFill>
        <p:spPr bwMode="auto">
          <a:xfrm>
            <a:off x="-19049" y="1975089"/>
            <a:ext cx="4743449" cy="48829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38600" y="3145810"/>
            <a:ext cx="4761028" cy="1569660"/>
          </a:xfrm>
          <a:prstGeom prst="rect">
            <a:avLst/>
          </a:prstGeom>
        </p:spPr>
        <p:txBody>
          <a:bodyPr wrap="square">
            <a:spAutoFit/>
          </a:bodyPr>
          <a:lstStyle/>
          <a:p>
            <a:pPr algn="ctr"/>
            <a:r>
              <a:rPr lang="en-US" sz="4800" b="1" dirty="0" smtClean="0">
                <a:effectLst>
                  <a:outerShdw blurRad="38100" dist="38100" dir="2700000" algn="tl">
                    <a:schemeClr val="bg1">
                      <a:alpha val="43000"/>
                    </a:schemeClr>
                  </a:outerShdw>
                </a:effectLst>
                <a:latin typeface="High Tower Text" panose="02040502050506030303" pitchFamily="18" charset="0"/>
              </a:rPr>
              <a:t>German Monk </a:t>
            </a:r>
            <a:br>
              <a:rPr lang="en-US" sz="4800" b="1" dirty="0" smtClean="0">
                <a:effectLst>
                  <a:outerShdw blurRad="38100" dist="38100" dir="2700000" algn="tl">
                    <a:schemeClr val="bg1">
                      <a:alpha val="43000"/>
                    </a:schemeClr>
                  </a:outerShdw>
                </a:effectLst>
                <a:latin typeface="High Tower Text" panose="02040502050506030303" pitchFamily="18" charset="0"/>
              </a:rPr>
            </a:br>
            <a:r>
              <a:rPr lang="en-US" sz="4800" b="1" dirty="0" smtClean="0">
                <a:effectLst>
                  <a:outerShdw blurRad="38100" dist="38100" dir="2700000" algn="tl">
                    <a:schemeClr val="bg1">
                      <a:alpha val="43000"/>
                    </a:schemeClr>
                  </a:outerShdw>
                </a:effectLst>
                <a:latin typeface="High Tower Text" panose="02040502050506030303" pitchFamily="18" charset="0"/>
              </a:rPr>
              <a:t>&amp; Theologian</a:t>
            </a:r>
            <a:endParaRPr lang="en-US" sz="4800" dirty="0"/>
          </a:p>
        </p:txBody>
      </p:sp>
    </p:spTree>
    <p:extLst>
      <p:ext uri="{BB962C8B-B14F-4D97-AF65-F5344CB8AC3E}">
        <p14:creationId xmlns:p14="http://schemas.microsoft.com/office/powerpoint/2010/main" val="15221982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t="21458" b="3542"/>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876800" y="4770437"/>
            <a:ext cx="4000500" cy="1325563"/>
          </a:xfrm>
        </p:spPr>
        <p:txBody>
          <a:bodyPr>
            <a:normAutofit/>
          </a:bodyPr>
          <a:lstStyle/>
          <a:p>
            <a:pPr algn="r"/>
            <a:r>
              <a:rPr lang="en-US" sz="6000" dirty="0" smtClean="0">
                <a:solidFill>
                  <a:schemeClr val="accent4">
                    <a:lumMod val="20000"/>
                    <a:lumOff val="80000"/>
                  </a:schemeClr>
                </a:solidFill>
                <a:effectLst>
                  <a:outerShdw blurRad="38100" dist="38100" dir="2700000" algn="tl">
                    <a:srgbClr val="000000">
                      <a:alpha val="43137"/>
                    </a:srgbClr>
                  </a:outerShdw>
                </a:effectLst>
              </a:rPr>
              <a:t>Conversion</a:t>
            </a:r>
            <a:endParaRPr lang="en-US" sz="6000" dirty="0">
              <a:solidFill>
                <a:schemeClr val="accent4">
                  <a:lumMod val="20000"/>
                  <a:lumOff val="8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28650" y="5791199"/>
            <a:ext cx="7886700" cy="385763"/>
          </a:xfrm>
        </p:spPr>
        <p:txBody>
          <a:bodyPr>
            <a:normAutofit fontScale="92500" lnSpcReduction="20000"/>
          </a:bodyPr>
          <a:lstStyle/>
          <a:p>
            <a:endParaRPr lang="en-US" dirty="0"/>
          </a:p>
        </p:txBody>
      </p:sp>
      <p:sp>
        <p:nvSpPr>
          <p:cNvPr id="4" name="Rectangle 3"/>
          <p:cNvSpPr/>
          <p:nvPr/>
        </p:nvSpPr>
        <p:spPr>
          <a:xfrm>
            <a:off x="6858000" y="6474023"/>
            <a:ext cx="2212465" cy="307777"/>
          </a:xfrm>
          <a:prstGeom prst="rect">
            <a:avLst/>
          </a:prstGeom>
        </p:spPr>
        <p:txBody>
          <a:bodyPr wrap="none">
            <a:spAutoFit/>
          </a:bodyPr>
          <a:lstStyle/>
          <a:p>
            <a:r>
              <a:rPr lang="en-US" sz="1400" dirty="0" smtClean="0">
                <a:solidFill>
                  <a:schemeClr val="accent4">
                    <a:lumMod val="20000"/>
                    <a:lumOff val="80000"/>
                  </a:schemeClr>
                </a:solidFill>
                <a:latin typeface="+mn-lt"/>
              </a:rPr>
              <a:t>Photo by Alexander </a:t>
            </a:r>
            <a:r>
              <a:rPr lang="en-US" sz="1400" dirty="0">
                <a:solidFill>
                  <a:schemeClr val="accent4">
                    <a:lumMod val="20000"/>
                    <a:lumOff val="80000"/>
                  </a:schemeClr>
                </a:solidFill>
                <a:latin typeface="+mn-lt"/>
              </a:rPr>
              <a:t>Boden</a:t>
            </a:r>
          </a:p>
        </p:txBody>
      </p:sp>
    </p:spTree>
    <p:extLst>
      <p:ext uri="{BB962C8B-B14F-4D97-AF65-F5344CB8AC3E}">
        <p14:creationId xmlns:p14="http://schemas.microsoft.com/office/powerpoint/2010/main" val="310968944"/>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Martin Luther">
      <a:dk1>
        <a:srgbClr val="121212"/>
      </a:dk1>
      <a:lt1>
        <a:sysClr val="window" lastClr="FFFFFF"/>
      </a:lt1>
      <a:dk2>
        <a:srgbClr val="2D4649"/>
      </a:dk2>
      <a:lt2>
        <a:srgbClr val="F8D9BA"/>
      </a:lt2>
      <a:accent1>
        <a:srgbClr val="56878C"/>
      </a:accent1>
      <a:accent2>
        <a:srgbClr val="89B4BD"/>
      </a:accent2>
      <a:accent3>
        <a:srgbClr val="121212"/>
      </a:accent3>
      <a:accent4>
        <a:srgbClr val="DCA088"/>
      </a:accent4>
      <a:accent5>
        <a:srgbClr val="89B4BD"/>
      </a:accent5>
      <a:accent6>
        <a:srgbClr val="000000"/>
      </a:accent6>
      <a:hlink>
        <a:srgbClr val="F8D9BA"/>
      </a:hlink>
      <a:folHlink>
        <a:srgbClr val="DCA088"/>
      </a:folHlink>
    </a:clrScheme>
    <a:fontScheme name="Martin Luther">
      <a:majorFont>
        <a:latin typeface="Old English Text MT"/>
        <a:ea typeface=""/>
        <a:cs typeface=""/>
      </a:majorFont>
      <a:minorFont>
        <a:latin typeface="High Tower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artin Luther">
    <a:dk1>
      <a:srgbClr val="121212"/>
    </a:dk1>
    <a:lt1>
      <a:sysClr val="window" lastClr="FFFFFF"/>
    </a:lt1>
    <a:dk2>
      <a:srgbClr val="2D4649"/>
    </a:dk2>
    <a:lt2>
      <a:srgbClr val="F8D9BA"/>
    </a:lt2>
    <a:accent1>
      <a:srgbClr val="56878C"/>
    </a:accent1>
    <a:accent2>
      <a:srgbClr val="89B4BD"/>
    </a:accent2>
    <a:accent3>
      <a:srgbClr val="121212"/>
    </a:accent3>
    <a:accent4>
      <a:srgbClr val="DCA088"/>
    </a:accent4>
    <a:accent5>
      <a:srgbClr val="89B4BD"/>
    </a:accent5>
    <a:accent6>
      <a:srgbClr val="000000"/>
    </a:accent6>
    <a:hlink>
      <a:srgbClr val="F8D9BA"/>
    </a:hlink>
    <a:folHlink>
      <a:srgbClr val="DCA088"/>
    </a:folHlink>
  </a:clrScheme>
</a:themeOverride>
</file>

<file path=ppt/theme/themeOverride10.xml><?xml version="1.0" encoding="utf-8"?>
<a:themeOverride xmlns:a="http://schemas.openxmlformats.org/drawingml/2006/main">
  <a:clrScheme name="Martin Luther">
    <a:dk1>
      <a:srgbClr val="121212"/>
    </a:dk1>
    <a:lt1>
      <a:sysClr val="window" lastClr="FFFFFF"/>
    </a:lt1>
    <a:dk2>
      <a:srgbClr val="2D4649"/>
    </a:dk2>
    <a:lt2>
      <a:srgbClr val="F8D9BA"/>
    </a:lt2>
    <a:accent1>
      <a:srgbClr val="56878C"/>
    </a:accent1>
    <a:accent2>
      <a:srgbClr val="89B4BD"/>
    </a:accent2>
    <a:accent3>
      <a:srgbClr val="121212"/>
    </a:accent3>
    <a:accent4>
      <a:srgbClr val="DCA088"/>
    </a:accent4>
    <a:accent5>
      <a:srgbClr val="89B4BD"/>
    </a:accent5>
    <a:accent6>
      <a:srgbClr val="000000"/>
    </a:accent6>
    <a:hlink>
      <a:srgbClr val="F8D9BA"/>
    </a:hlink>
    <a:folHlink>
      <a:srgbClr val="DCA088"/>
    </a:folHlink>
  </a:clrScheme>
</a:themeOverride>
</file>

<file path=ppt/theme/themeOverride11.xml><?xml version="1.0" encoding="utf-8"?>
<a:themeOverride xmlns:a="http://schemas.openxmlformats.org/drawingml/2006/main">
  <a:clrScheme name="Martin Luther">
    <a:dk1>
      <a:srgbClr val="121212"/>
    </a:dk1>
    <a:lt1>
      <a:sysClr val="window" lastClr="FFFFFF"/>
    </a:lt1>
    <a:dk2>
      <a:srgbClr val="2D4649"/>
    </a:dk2>
    <a:lt2>
      <a:srgbClr val="F8D9BA"/>
    </a:lt2>
    <a:accent1>
      <a:srgbClr val="56878C"/>
    </a:accent1>
    <a:accent2>
      <a:srgbClr val="89B4BD"/>
    </a:accent2>
    <a:accent3>
      <a:srgbClr val="121212"/>
    </a:accent3>
    <a:accent4>
      <a:srgbClr val="DCA088"/>
    </a:accent4>
    <a:accent5>
      <a:srgbClr val="89B4BD"/>
    </a:accent5>
    <a:accent6>
      <a:srgbClr val="000000"/>
    </a:accent6>
    <a:hlink>
      <a:srgbClr val="F8D9BA"/>
    </a:hlink>
    <a:folHlink>
      <a:srgbClr val="DCA088"/>
    </a:folHlink>
  </a:clrScheme>
</a:themeOverride>
</file>

<file path=ppt/theme/themeOverride12.xml><?xml version="1.0" encoding="utf-8"?>
<a:themeOverride xmlns:a="http://schemas.openxmlformats.org/drawingml/2006/main">
  <a:clrScheme name="Martin Luther">
    <a:dk1>
      <a:srgbClr val="121212"/>
    </a:dk1>
    <a:lt1>
      <a:sysClr val="window" lastClr="FFFFFF"/>
    </a:lt1>
    <a:dk2>
      <a:srgbClr val="2D4649"/>
    </a:dk2>
    <a:lt2>
      <a:srgbClr val="F8D9BA"/>
    </a:lt2>
    <a:accent1>
      <a:srgbClr val="56878C"/>
    </a:accent1>
    <a:accent2>
      <a:srgbClr val="89B4BD"/>
    </a:accent2>
    <a:accent3>
      <a:srgbClr val="121212"/>
    </a:accent3>
    <a:accent4>
      <a:srgbClr val="DCA088"/>
    </a:accent4>
    <a:accent5>
      <a:srgbClr val="89B4BD"/>
    </a:accent5>
    <a:accent6>
      <a:srgbClr val="000000"/>
    </a:accent6>
    <a:hlink>
      <a:srgbClr val="F8D9BA"/>
    </a:hlink>
    <a:folHlink>
      <a:srgbClr val="DCA088"/>
    </a:folHlink>
  </a:clrScheme>
</a:themeOverride>
</file>

<file path=ppt/theme/themeOverride13.xml><?xml version="1.0" encoding="utf-8"?>
<a:themeOverride xmlns:a="http://schemas.openxmlformats.org/drawingml/2006/main">
  <a:clrScheme name="Martin Luther">
    <a:dk1>
      <a:srgbClr val="121212"/>
    </a:dk1>
    <a:lt1>
      <a:sysClr val="window" lastClr="FFFFFF"/>
    </a:lt1>
    <a:dk2>
      <a:srgbClr val="2D4649"/>
    </a:dk2>
    <a:lt2>
      <a:srgbClr val="F8D9BA"/>
    </a:lt2>
    <a:accent1>
      <a:srgbClr val="56878C"/>
    </a:accent1>
    <a:accent2>
      <a:srgbClr val="89B4BD"/>
    </a:accent2>
    <a:accent3>
      <a:srgbClr val="121212"/>
    </a:accent3>
    <a:accent4>
      <a:srgbClr val="DCA088"/>
    </a:accent4>
    <a:accent5>
      <a:srgbClr val="89B4BD"/>
    </a:accent5>
    <a:accent6>
      <a:srgbClr val="000000"/>
    </a:accent6>
    <a:hlink>
      <a:srgbClr val="F8D9BA"/>
    </a:hlink>
    <a:folHlink>
      <a:srgbClr val="DCA088"/>
    </a:folHlink>
  </a:clrScheme>
</a:themeOverride>
</file>

<file path=ppt/theme/themeOverride14.xml><?xml version="1.0" encoding="utf-8"?>
<a:themeOverride xmlns:a="http://schemas.openxmlformats.org/drawingml/2006/main">
  <a:clrScheme name="Martin Luther">
    <a:dk1>
      <a:srgbClr val="121212"/>
    </a:dk1>
    <a:lt1>
      <a:sysClr val="window" lastClr="FFFFFF"/>
    </a:lt1>
    <a:dk2>
      <a:srgbClr val="2D4649"/>
    </a:dk2>
    <a:lt2>
      <a:srgbClr val="F8D9BA"/>
    </a:lt2>
    <a:accent1>
      <a:srgbClr val="56878C"/>
    </a:accent1>
    <a:accent2>
      <a:srgbClr val="89B4BD"/>
    </a:accent2>
    <a:accent3>
      <a:srgbClr val="121212"/>
    </a:accent3>
    <a:accent4>
      <a:srgbClr val="DCA088"/>
    </a:accent4>
    <a:accent5>
      <a:srgbClr val="89B4BD"/>
    </a:accent5>
    <a:accent6>
      <a:srgbClr val="000000"/>
    </a:accent6>
    <a:hlink>
      <a:srgbClr val="F8D9BA"/>
    </a:hlink>
    <a:folHlink>
      <a:srgbClr val="DCA088"/>
    </a:folHlink>
  </a:clrScheme>
</a:themeOverride>
</file>

<file path=ppt/theme/themeOverride15.xml><?xml version="1.0" encoding="utf-8"?>
<a:themeOverride xmlns:a="http://schemas.openxmlformats.org/drawingml/2006/main">
  <a:clrScheme name="Martin Luther">
    <a:dk1>
      <a:srgbClr val="121212"/>
    </a:dk1>
    <a:lt1>
      <a:sysClr val="window" lastClr="FFFFFF"/>
    </a:lt1>
    <a:dk2>
      <a:srgbClr val="2D4649"/>
    </a:dk2>
    <a:lt2>
      <a:srgbClr val="F8D9BA"/>
    </a:lt2>
    <a:accent1>
      <a:srgbClr val="56878C"/>
    </a:accent1>
    <a:accent2>
      <a:srgbClr val="89B4BD"/>
    </a:accent2>
    <a:accent3>
      <a:srgbClr val="121212"/>
    </a:accent3>
    <a:accent4>
      <a:srgbClr val="DCA088"/>
    </a:accent4>
    <a:accent5>
      <a:srgbClr val="89B4BD"/>
    </a:accent5>
    <a:accent6>
      <a:srgbClr val="000000"/>
    </a:accent6>
    <a:hlink>
      <a:srgbClr val="F8D9BA"/>
    </a:hlink>
    <a:folHlink>
      <a:srgbClr val="DCA088"/>
    </a:folHlink>
  </a:clrScheme>
</a:themeOverride>
</file>

<file path=ppt/theme/themeOverride16.xml><?xml version="1.0" encoding="utf-8"?>
<a:themeOverride xmlns:a="http://schemas.openxmlformats.org/drawingml/2006/main">
  <a:clrScheme name="Martin Luther">
    <a:dk1>
      <a:srgbClr val="121212"/>
    </a:dk1>
    <a:lt1>
      <a:sysClr val="window" lastClr="FFFFFF"/>
    </a:lt1>
    <a:dk2>
      <a:srgbClr val="2D4649"/>
    </a:dk2>
    <a:lt2>
      <a:srgbClr val="F8D9BA"/>
    </a:lt2>
    <a:accent1>
      <a:srgbClr val="56878C"/>
    </a:accent1>
    <a:accent2>
      <a:srgbClr val="89B4BD"/>
    </a:accent2>
    <a:accent3>
      <a:srgbClr val="121212"/>
    </a:accent3>
    <a:accent4>
      <a:srgbClr val="DCA088"/>
    </a:accent4>
    <a:accent5>
      <a:srgbClr val="89B4BD"/>
    </a:accent5>
    <a:accent6>
      <a:srgbClr val="000000"/>
    </a:accent6>
    <a:hlink>
      <a:srgbClr val="F8D9BA"/>
    </a:hlink>
    <a:folHlink>
      <a:srgbClr val="DCA088"/>
    </a:folHlink>
  </a:clrScheme>
</a:themeOverride>
</file>

<file path=ppt/theme/themeOverride17.xml><?xml version="1.0" encoding="utf-8"?>
<a:themeOverride xmlns:a="http://schemas.openxmlformats.org/drawingml/2006/main">
  <a:clrScheme name="Martin Luther">
    <a:dk1>
      <a:srgbClr val="121212"/>
    </a:dk1>
    <a:lt1>
      <a:sysClr val="window" lastClr="FFFFFF"/>
    </a:lt1>
    <a:dk2>
      <a:srgbClr val="2D4649"/>
    </a:dk2>
    <a:lt2>
      <a:srgbClr val="F8D9BA"/>
    </a:lt2>
    <a:accent1>
      <a:srgbClr val="56878C"/>
    </a:accent1>
    <a:accent2>
      <a:srgbClr val="89B4BD"/>
    </a:accent2>
    <a:accent3>
      <a:srgbClr val="121212"/>
    </a:accent3>
    <a:accent4>
      <a:srgbClr val="DCA088"/>
    </a:accent4>
    <a:accent5>
      <a:srgbClr val="89B4BD"/>
    </a:accent5>
    <a:accent6>
      <a:srgbClr val="000000"/>
    </a:accent6>
    <a:hlink>
      <a:srgbClr val="F8D9BA"/>
    </a:hlink>
    <a:folHlink>
      <a:srgbClr val="DCA088"/>
    </a:folHlink>
  </a:clrScheme>
</a:themeOverride>
</file>

<file path=ppt/theme/themeOverride18.xml><?xml version="1.0" encoding="utf-8"?>
<a:themeOverride xmlns:a="http://schemas.openxmlformats.org/drawingml/2006/main">
  <a:clrScheme name="Martin Luther">
    <a:dk1>
      <a:srgbClr val="121212"/>
    </a:dk1>
    <a:lt1>
      <a:sysClr val="window" lastClr="FFFFFF"/>
    </a:lt1>
    <a:dk2>
      <a:srgbClr val="2D4649"/>
    </a:dk2>
    <a:lt2>
      <a:srgbClr val="F8D9BA"/>
    </a:lt2>
    <a:accent1>
      <a:srgbClr val="56878C"/>
    </a:accent1>
    <a:accent2>
      <a:srgbClr val="89B4BD"/>
    </a:accent2>
    <a:accent3>
      <a:srgbClr val="121212"/>
    </a:accent3>
    <a:accent4>
      <a:srgbClr val="DCA088"/>
    </a:accent4>
    <a:accent5>
      <a:srgbClr val="89B4BD"/>
    </a:accent5>
    <a:accent6>
      <a:srgbClr val="000000"/>
    </a:accent6>
    <a:hlink>
      <a:srgbClr val="F8D9BA"/>
    </a:hlink>
    <a:folHlink>
      <a:srgbClr val="DCA088"/>
    </a:folHlink>
  </a:clrScheme>
</a:themeOverride>
</file>

<file path=ppt/theme/themeOverride19.xml><?xml version="1.0" encoding="utf-8"?>
<a:themeOverride xmlns:a="http://schemas.openxmlformats.org/drawingml/2006/main">
  <a:clrScheme name="Martin Luther">
    <a:dk1>
      <a:srgbClr val="121212"/>
    </a:dk1>
    <a:lt1>
      <a:sysClr val="window" lastClr="FFFFFF"/>
    </a:lt1>
    <a:dk2>
      <a:srgbClr val="2D4649"/>
    </a:dk2>
    <a:lt2>
      <a:srgbClr val="F8D9BA"/>
    </a:lt2>
    <a:accent1>
      <a:srgbClr val="56878C"/>
    </a:accent1>
    <a:accent2>
      <a:srgbClr val="89B4BD"/>
    </a:accent2>
    <a:accent3>
      <a:srgbClr val="121212"/>
    </a:accent3>
    <a:accent4>
      <a:srgbClr val="DCA088"/>
    </a:accent4>
    <a:accent5>
      <a:srgbClr val="89B4BD"/>
    </a:accent5>
    <a:accent6>
      <a:srgbClr val="000000"/>
    </a:accent6>
    <a:hlink>
      <a:srgbClr val="F8D9BA"/>
    </a:hlink>
    <a:folHlink>
      <a:srgbClr val="DCA088"/>
    </a:folHlink>
  </a:clrScheme>
</a:themeOverride>
</file>

<file path=ppt/theme/themeOverride2.xml><?xml version="1.0" encoding="utf-8"?>
<a:themeOverride xmlns:a="http://schemas.openxmlformats.org/drawingml/2006/main">
  <a:clrScheme name="Martin Luther">
    <a:dk1>
      <a:srgbClr val="121212"/>
    </a:dk1>
    <a:lt1>
      <a:sysClr val="window" lastClr="FFFFFF"/>
    </a:lt1>
    <a:dk2>
      <a:srgbClr val="2D4649"/>
    </a:dk2>
    <a:lt2>
      <a:srgbClr val="F8D9BA"/>
    </a:lt2>
    <a:accent1>
      <a:srgbClr val="56878C"/>
    </a:accent1>
    <a:accent2>
      <a:srgbClr val="89B4BD"/>
    </a:accent2>
    <a:accent3>
      <a:srgbClr val="121212"/>
    </a:accent3>
    <a:accent4>
      <a:srgbClr val="DCA088"/>
    </a:accent4>
    <a:accent5>
      <a:srgbClr val="89B4BD"/>
    </a:accent5>
    <a:accent6>
      <a:srgbClr val="000000"/>
    </a:accent6>
    <a:hlink>
      <a:srgbClr val="F8D9BA"/>
    </a:hlink>
    <a:folHlink>
      <a:srgbClr val="DCA088"/>
    </a:folHlink>
  </a:clrScheme>
</a:themeOverride>
</file>

<file path=ppt/theme/themeOverride20.xml><?xml version="1.0" encoding="utf-8"?>
<a:themeOverride xmlns:a="http://schemas.openxmlformats.org/drawingml/2006/main">
  <a:clrScheme name="Martin Luther">
    <a:dk1>
      <a:srgbClr val="121212"/>
    </a:dk1>
    <a:lt1>
      <a:sysClr val="window" lastClr="FFFFFF"/>
    </a:lt1>
    <a:dk2>
      <a:srgbClr val="2D4649"/>
    </a:dk2>
    <a:lt2>
      <a:srgbClr val="F8D9BA"/>
    </a:lt2>
    <a:accent1>
      <a:srgbClr val="56878C"/>
    </a:accent1>
    <a:accent2>
      <a:srgbClr val="89B4BD"/>
    </a:accent2>
    <a:accent3>
      <a:srgbClr val="121212"/>
    </a:accent3>
    <a:accent4>
      <a:srgbClr val="DCA088"/>
    </a:accent4>
    <a:accent5>
      <a:srgbClr val="89B4BD"/>
    </a:accent5>
    <a:accent6>
      <a:srgbClr val="000000"/>
    </a:accent6>
    <a:hlink>
      <a:srgbClr val="F8D9BA"/>
    </a:hlink>
    <a:folHlink>
      <a:srgbClr val="DCA088"/>
    </a:folHlink>
  </a:clrScheme>
</a:themeOverride>
</file>

<file path=ppt/theme/themeOverride21.xml><?xml version="1.0" encoding="utf-8"?>
<a:themeOverride xmlns:a="http://schemas.openxmlformats.org/drawingml/2006/main">
  <a:clrScheme name="Martin Luther">
    <a:dk1>
      <a:srgbClr val="121212"/>
    </a:dk1>
    <a:lt1>
      <a:sysClr val="window" lastClr="FFFFFF"/>
    </a:lt1>
    <a:dk2>
      <a:srgbClr val="2D4649"/>
    </a:dk2>
    <a:lt2>
      <a:srgbClr val="F8D9BA"/>
    </a:lt2>
    <a:accent1>
      <a:srgbClr val="56878C"/>
    </a:accent1>
    <a:accent2>
      <a:srgbClr val="89B4BD"/>
    </a:accent2>
    <a:accent3>
      <a:srgbClr val="121212"/>
    </a:accent3>
    <a:accent4>
      <a:srgbClr val="DCA088"/>
    </a:accent4>
    <a:accent5>
      <a:srgbClr val="89B4BD"/>
    </a:accent5>
    <a:accent6>
      <a:srgbClr val="000000"/>
    </a:accent6>
    <a:hlink>
      <a:srgbClr val="F8D9BA"/>
    </a:hlink>
    <a:folHlink>
      <a:srgbClr val="DCA088"/>
    </a:folHlink>
  </a:clrScheme>
</a:themeOverride>
</file>

<file path=ppt/theme/themeOverride3.xml><?xml version="1.0" encoding="utf-8"?>
<a:themeOverride xmlns:a="http://schemas.openxmlformats.org/drawingml/2006/main">
  <a:clrScheme name="Martin Luther">
    <a:dk1>
      <a:srgbClr val="121212"/>
    </a:dk1>
    <a:lt1>
      <a:sysClr val="window" lastClr="FFFFFF"/>
    </a:lt1>
    <a:dk2>
      <a:srgbClr val="2D4649"/>
    </a:dk2>
    <a:lt2>
      <a:srgbClr val="F8D9BA"/>
    </a:lt2>
    <a:accent1>
      <a:srgbClr val="56878C"/>
    </a:accent1>
    <a:accent2>
      <a:srgbClr val="89B4BD"/>
    </a:accent2>
    <a:accent3>
      <a:srgbClr val="121212"/>
    </a:accent3>
    <a:accent4>
      <a:srgbClr val="DCA088"/>
    </a:accent4>
    <a:accent5>
      <a:srgbClr val="89B4BD"/>
    </a:accent5>
    <a:accent6>
      <a:srgbClr val="000000"/>
    </a:accent6>
    <a:hlink>
      <a:srgbClr val="F8D9BA"/>
    </a:hlink>
    <a:folHlink>
      <a:srgbClr val="DCA088"/>
    </a:folHlink>
  </a:clrScheme>
</a:themeOverride>
</file>

<file path=ppt/theme/themeOverride4.xml><?xml version="1.0" encoding="utf-8"?>
<a:themeOverride xmlns:a="http://schemas.openxmlformats.org/drawingml/2006/main">
  <a:clrScheme name="Martin Luther">
    <a:dk1>
      <a:srgbClr val="121212"/>
    </a:dk1>
    <a:lt1>
      <a:sysClr val="window" lastClr="FFFFFF"/>
    </a:lt1>
    <a:dk2>
      <a:srgbClr val="2D4649"/>
    </a:dk2>
    <a:lt2>
      <a:srgbClr val="F8D9BA"/>
    </a:lt2>
    <a:accent1>
      <a:srgbClr val="56878C"/>
    </a:accent1>
    <a:accent2>
      <a:srgbClr val="89B4BD"/>
    </a:accent2>
    <a:accent3>
      <a:srgbClr val="121212"/>
    </a:accent3>
    <a:accent4>
      <a:srgbClr val="DCA088"/>
    </a:accent4>
    <a:accent5>
      <a:srgbClr val="89B4BD"/>
    </a:accent5>
    <a:accent6>
      <a:srgbClr val="000000"/>
    </a:accent6>
    <a:hlink>
      <a:srgbClr val="F8D9BA"/>
    </a:hlink>
    <a:folHlink>
      <a:srgbClr val="DCA088"/>
    </a:folHlink>
  </a:clrScheme>
</a:themeOverride>
</file>

<file path=ppt/theme/themeOverride5.xml><?xml version="1.0" encoding="utf-8"?>
<a:themeOverride xmlns:a="http://schemas.openxmlformats.org/drawingml/2006/main">
  <a:clrScheme name="Martin Luther">
    <a:dk1>
      <a:srgbClr val="121212"/>
    </a:dk1>
    <a:lt1>
      <a:sysClr val="window" lastClr="FFFFFF"/>
    </a:lt1>
    <a:dk2>
      <a:srgbClr val="2D4649"/>
    </a:dk2>
    <a:lt2>
      <a:srgbClr val="F8D9BA"/>
    </a:lt2>
    <a:accent1>
      <a:srgbClr val="56878C"/>
    </a:accent1>
    <a:accent2>
      <a:srgbClr val="89B4BD"/>
    </a:accent2>
    <a:accent3>
      <a:srgbClr val="121212"/>
    </a:accent3>
    <a:accent4>
      <a:srgbClr val="DCA088"/>
    </a:accent4>
    <a:accent5>
      <a:srgbClr val="89B4BD"/>
    </a:accent5>
    <a:accent6>
      <a:srgbClr val="000000"/>
    </a:accent6>
    <a:hlink>
      <a:srgbClr val="F8D9BA"/>
    </a:hlink>
    <a:folHlink>
      <a:srgbClr val="DCA088"/>
    </a:folHlink>
  </a:clrScheme>
</a:themeOverride>
</file>

<file path=ppt/theme/themeOverride6.xml><?xml version="1.0" encoding="utf-8"?>
<a:themeOverride xmlns:a="http://schemas.openxmlformats.org/drawingml/2006/main">
  <a:clrScheme name="Martin Luther">
    <a:dk1>
      <a:srgbClr val="121212"/>
    </a:dk1>
    <a:lt1>
      <a:sysClr val="window" lastClr="FFFFFF"/>
    </a:lt1>
    <a:dk2>
      <a:srgbClr val="2D4649"/>
    </a:dk2>
    <a:lt2>
      <a:srgbClr val="F8D9BA"/>
    </a:lt2>
    <a:accent1>
      <a:srgbClr val="56878C"/>
    </a:accent1>
    <a:accent2>
      <a:srgbClr val="89B4BD"/>
    </a:accent2>
    <a:accent3>
      <a:srgbClr val="121212"/>
    </a:accent3>
    <a:accent4>
      <a:srgbClr val="DCA088"/>
    </a:accent4>
    <a:accent5>
      <a:srgbClr val="89B4BD"/>
    </a:accent5>
    <a:accent6>
      <a:srgbClr val="000000"/>
    </a:accent6>
    <a:hlink>
      <a:srgbClr val="F8D9BA"/>
    </a:hlink>
    <a:folHlink>
      <a:srgbClr val="DCA088"/>
    </a:folHlink>
  </a:clrScheme>
</a:themeOverride>
</file>

<file path=ppt/theme/themeOverride7.xml><?xml version="1.0" encoding="utf-8"?>
<a:themeOverride xmlns:a="http://schemas.openxmlformats.org/drawingml/2006/main">
  <a:clrScheme name="Martin Luther">
    <a:dk1>
      <a:srgbClr val="121212"/>
    </a:dk1>
    <a:lt1>
      <a:sysClr val="window" lastClr="FFFFFF"/>
    </a:lt1>
    <a:dk2>
      <a:srgbClr val="2D4649"/>
    </a:dk2>
    <a:lt2>
      <a:srgbClr val="F8D9BA"/>
    </a:lt2>
    <a:accent1>
      <a:srgbClr val="56878C"/>
    </a:accent1>
    <a:accent2>
      <a:srgbClr val="89B4BD"/>
    </a:accent2>
    <a:accent3>
      <a:srgbClr val="121212"/>
    </a:accent3>
    <a:accent4>
      <a:srgbClr val="DCA088"/>
    </a:accent4>
    <a:accent5>
      <a:srgbClr val="89B4BD"/>
    </a:accent5>
    <a:accent6>
      <a:srgbClr val="000000"/>
    </a:accent6>
    <a:hlink>
      <a:srgbClr val="F8D9BA"/>
    </a:hlink>
    <a:folHlink>
      <a:srgbClr val="DCA088"/>
    </a:folHlink>
  </a:clrScheme>
</a:themeOverride>
</file>

<file path=ppt/theme/themeOverride8.xml><?xml version="1.0" encoding="utf-8"?>
<a:themeOverride xmlns:a="http://schemas.openxmlformats.org/drawingml/2006/main">
  <a:clrScheme name="Martin Luther">
    <a:dk1>
      <a:srgbClr val="121212"/>
    </a:dk1>
    <a:lt1>
      <a:sysClr val="window" lastClr="FFFFFF"/>
    </a:lt1>
    <a:dk2>
      <a:srgbClr val="2D4649"/>
    </a:dk2>
    <a:lt2>
      <a:srgbClr val="F8D9BA"/>
    </a:lt2>
    <a:accent1>
      <a:srgbClr val="56878C"/>
    </a:accent1>
    <a:accent2>
      <a:srgbClr val="89B4BD"/>
    </a:accent2>
    <a:accent3>
      <a:srgbClr val="121212"/>
    </a:accent3>
    <a:accent4>
      <a:srgbClr val="DCA088"/>
    </a:accent4>
    <a:accent5>
      <a:srgbClr val="89B4BD"/>
    </a:accent5>
    <a:accent6>
      <a:srgbClr val="000000"/>
    </a:accent6>
    <a:hlink>
      <a:srgbClr val="F8D9BA"/>
    </a:hlink>
    <a:folHlink>
      <a:srgbClr val="DCA088"/>
    </a:folHlink>
  </a:clrScheme>
</a:themeOverride>
</file>

<file path=ppt/theme/themeOverride9.xml><?xml version="1.0" encoding="utf-8"?>
<a:themeOverride xmlns:a="http://schemas.openxmlformats.org/drawingml/2006/main">
  <a:clrScheme name="Martin Luther">
    <a:dk1>
      <a:srgbClr val="121212"/>
    </a:dk1>
    <a:lt1>
      <a:sysClr val="window" lastClr="FFFFFF"/>
    </a:lt1>
    <a:dk2>
      <a:srgbClr val="2D4649"/>
    </a:dk2>
    <a:lt2>
      <a:srgbClr val="F8D9BA"/>
    </a:lt2>
    <a:accent1>
      <a:srgbClr val="56878C"/>
    </a:accent1>
    <a:accent2>
      <a:srgbClr val="89B4BD"/>
    </a:accent2>
    <a:accent3>
      <a:srgbClr val="121212"/>
    </a:accent3>
    <a:accent4>
      <a:srgbClr val="DCA088"/>
    </a:accent4>
    <a:accent5>
      <a:srgbClr val="89B4BD"/>
    </a:accent5>
    <a:accent6>
      <a:srgbClr val="000000"/>
    </a:accent6>
    <a:hlink>
      <a:srgbClr val="F8D9BA"/>
    </a:hlink>
    <a:folHlink>
      <a:srgbClr val="DCA088"/>
    </a:folHlink>
  </a:clrScheme>
</a:themeOverride>
</file>

<file path=docProps/app.xml><?xml version="1.0" encoding="utf-8"?>
<Properties xmlns="http://schemas.openxmlformats.org/officeDocument/2006/extended-properties" xmlns:vt="http://schemas.openxmlformats.org/officeDocument/2006/docPropsVTypes">
  <Template/>
  <TotalTime>7834</TotalTime>
  <Words>405</Words>
  <Application>Microsoft Office PowerPoint</Application>
  <PresentationFormat>On-screen Show (4:3)</PresentationFormat>
  <Paragraphs>94</Paragraphs>
  <Slides>29</Slides>
  <Notes>1</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Arial</vt:lpstr>
      <vt:lpstr>Old English Text MT</vt:lpstr>
      <vt:lpstr>Palatino</vt:lpstr>
      <vt:lpstr>Cloister Black</vt:lpstr>
      <vt:lpstr>High Tower Text</vt:lpstr>
      <vt:lpstr>AR BLANCA</vt:lpstr>
      <vt:lpstr>BoereTudor</vt:lpstr>
      <vt:lpstr>LilyUPC</vt:lpstr>
      <vt:lpstr>Proxima Nova</vt:lpstr>
      <vt:lpstr>Calibri</vt:lpstr>
      <vt:lpstr>2_Office Theme</vt:lpstr>
      <vt:lpstr>1_Office Theme</vt:lpstr>
      <vt:lpstr>Martin Luther</vt:lpstr>
      <vt:lpstr>St. Peter’s Basilica</vt:lpstr>
      <vt:lpstr>This was not cheap.</vt:lpstr>
      <vt:lpstr>Albrecht von Brandenburg</vt:lpstr>
      <vt:lpstr>Johann Tetzel</vt:lpstr>
      <vt:lpstr>Purgatory</vt:lpstr>
      <vt:lpstr>PowerPoint Presentation</vt:lpstr>
      <vt:lpstr>Martin Luther</vt:lpstr>
      <vt:lpstr>Conversion</vt:lpstr>
      <vt:lpstr>Augustinian  Monastery</vt:lpstr>
      <vt:lpstr>A Monk’s Cell</vt:lpstr>
      <vt:lpstr>All Hallows' Eve</vt:lpstr>
      <vt:lpstr>95 Theses</vt:lpstr>
      <vt:lpstr>PowerPoint Presentation</vt:lpstr>
      <vt:lpstr>Printing Press</vt:lpstr>
      <vt:lpstr>Holy Roman Empire</vt:lpstr>
      <vt:lpstr>House of Habsburg</vt:lpstr>
      <vt:lpstr>Charles V</vt:lpstr>
      <vt:lpstr>PowerPoint Presentation</vt:lpstr>
      <vt:lpstr>The Politics of Reformation</vt:lpstr>
      <vt:lpstr>Diet of Worms</vt:lpstr>
      <vt:lpstr>PowerPoint Presentation</vt:lpstr>
      <vt:lpstr>Diet of Worms</vt:lpstr>
      <vt:lpstr>Frederick  of Saxony</vt:lpstr>
      <vt:lpstr>German Peasants’ War</vt:lpstr>
      <vt:lpstr>Against the Peasants</vt:lpstr>
      <vt:lpstr>Peace of Augsburg (1555)</vt:lpstr>
      <vt:lpstr>Peace of Augsburg</vt:lpstr>
      <vt:lpstr>PowerPoint Presentation</vt:lpstr>
    </vt:vector>
  </TitlesOfParts>
  <Company>tctc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Martin Luther's Reformation</dc:title>
  <dc:creator>Tom Richey</dc:creator>
  <cp:lastModifiedBy>Tom Richey</cp:lastModifiedBy>
  <cp:revision>260</cp:revision>
  <dcterms:created xsi:type="dcterms:W3CDTF">2007-11-29T14:02:38Z</dcterms:created>
  <dcterms:modified xsi:type="dcterms:W3CDTF">2015-10-12T18:22:00Z</dcterms:modified>
</cp:coreProperties>
</file>