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ppt/theme/themeOverride33.xml" ContentType="application/vnd.openxmlformats-officedocument.themeOverride+xml"/>
  <Override PartName="/ppt/theme/themeOverride34.xml" ContentType="application/vnd.openxmlformats-officedocument.themeOverride+xml"/>
  <Override PartName="/ppt/theme/themeOverride35.xml" ContentType="application/vnd.openxmlformats-officedocument.themeOverride+xml"/>
  <Override PartName="/ppt/theme/themeOverride36.xml" ContentType="application/vnd.openxmlformats-officedocument.themeOverride+xml"/>
  <Override PartName="/ppt/theme/themeOverride37.xml" ContentType="application/vnd.openxmlformats-officedocument.themeOverride+xml"/>
  <Override PartName="/ppt/theme/themeOverride38.xml" ContentType="application/vnd.openxmlformats-officedocument.themeOverride+xml"/>
  <Override PartName="/ppt/theme/themeOverride39.xml" ContentType="application/vnd.openxmlformats-officedocument.themeOverride+xml"/>
  <Override PartName="/ppt/theme/themeOverride40.xml" ContentType="application/vnd.openxmlformats-officedocument.themeOverride+xml"/>
  <Override PartName="/ppt/theme/themeOverride41.xml" ContentType="application/vnd.openxmlformats-officedocument.themeOverride+xml"/>
  <Override PartName="/ppt/theme/themeOverride42.xml" ContentType="application/vnd.openxmlformats-officedocument.themeOverride+xml"/>
  <Override PartName="/ppt/theme/themeOverride43.xml" ContentType="application/vnd.openxmlformats-officedocument.themeOverride+xml"/>
  <Override PartName="/ppt/theme/themeOverride44.xml" ContentType="application/vnd.openxmlformats-officedocument.themeOverride+xml"/>
  <Override PartName="/ppt/theme/themeOverride45.xml" ContentType="application/vnd.openxmlformats-officedocument.themeOverride+xml"/>
  <Override PartName="/ppt/theme/themeOverride46.xml" ContentType="application/vnd.openxmlformats-officedocument.themeOverride+xml"/>
  <Override PartName="/ppt/theme/themeOverride47.xml" ContentType="application/vnd.openxmlformats-officedocument.themeOverride+xml"/>
  <Override PartName="/ppt/theme/themeOverride48.xml" ContentType="application/vnd.openxmlformats-officedocument.themeOverride+xml"/>
  <Override PartName="/ppt/theme/themeOverride49.xml" ContentType="application/vnd.openxmlformats-officedocument.themeOverride+xml"/>
  <Override PartName="/ppt/theme/themeOverride50.xml" ContentType="application/vnd.openxmlformats-officedocument.themeOverride+xml"/>
  <Override PartName="/ppt/theme/themeOverride5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5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2" r:id="rId2"/>
    <p:sldMasterId id="2147483744" r:id="rId3"/>
  </p:sldMasterIdLst>
  <p:notesMasterIdLst>
    <p:notesMasterId r:id="rId57"/>
  </p:notesMasterIdLst>
  <p:sldIdLst>
    <p:sldId id="309" r:id="rId4"/>
    <p:sldId id="301" r:id="rId5"/>
    <p:sldId id="350" r:id="rId6"/>
    <p:sldId id="302" r:id="rId7"/>
    <p:sldId id="340" r:id="rId8"/>
    <p:sldId id="327" r:id="rId9"/>
    <p:sldId id="364" r:id="rId10"/>
    <p:sldId id="360" r:id="rId11"/>
    <p:sldId id="361" r:id="rId12"/>
    <p:sldId id="362" r:id="rId13"/>
    <p:sldId id="259" r:id="rId14"/>
    <p:sldId id="351" r:id="rId15"/>
    <p:sldId id="260" r:id="rId16"/>
    <p:sldId id="346" r:id="rId17"/>
    <p:sldId id="261" r:id="rId18"/>
    <p:sldId id="349" r:id="rId19"/>
    <p:sldId id="348" r:id="rId20"/>
    <p:sldId id="311" r:id="rId21"/>
    <p:sldId id="262" r:id="rId22"/>
    <p:sldId id="263" r:id="rId23"/>
    <p:sldId id="264" r:id="rId24"/>
    <p:sldId id="354" r:id="rId25"/>
    <p:sldId id="363" r:id="rId26"/>
    <p:sldId id="337" r:id="rId27"/>
    <p:sldId id="366" r:id="rId28"/>
    <p:sldId id="374" r:id="rId29"/>
    <p:sldId id="313" r:id="rId30"/>
    <p:sldId id="265" r:id="rId31"/>
    <p:sldId id="371" r:id="rId32"/>
    <p:sldId id="372" r:id="rId33"/>
    <p:sldId id="373" r:id="rId34"/>
    <p:sldId id="312" r:id="rId35"/>
    <p:sldId id="268" r:id="rId36"/>
    <p:sldId id="269" r:id="rId37"/>
    <p:sldId id="352" r:id="rId38"/>
    <p:sldId id="336" r:id="rId39"/>
    <p:sldId id="375" r:id="rId40"/>
    <p:sldId id="376" r:id="rId41"/>
    <p:sldId id="338" r:id="rId42"/>
    <p:sldId id="341" r:id="rId43"/>
    <p:sldId id="369" r:id="rId44"/>
    <p:sldId id="275" r:id="rId45"/>
    <p:sldId id="359" r:id="rId46"/>
    <p:sldId id="278" r:id="rId47"/>
    <p:sldId id="370" r:id="rId48"/>
    <p:sldId id="276" r:id="rId49"/>
    <p:sldId id="277" r:id="rId50"/>
    <p:sldId id="355" r:id="rId51"/>
    <p:sldId id="357" r:id="rId52"/>
    <p:sldId id="356" r:id="rId53"/>
    <p:sldId id="344" r:id="rId54"/>
    <p:sldId id="365" r:id="rId55"/>
    <p:sldId id="358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3728"/>
    <a:srgbClr val="7599FF"/>
    <a:srgbClr val="A3BBFF"/>
    <a:srgbClr val="1D58FF"/>
    <a:srgbClr val="C964DE"/>
    <a:srgbClr val="E7BAF0"/>
    <a:srgbClr val="E7BAF1"/>
    <a:srgbClr val="E2ADED"/>
    <a:srgbClr val="8A7494"/>
    <a:srgbClr val="9681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062" autoAdjust="0"/>
  </p:normalViewPr>
  <p:slideViewPr>
    <p:cSldViewPr>
      <p:cViewPr>
        <p:scale>
          <a:sx n="40" d="100"/>
          <a:sy n="40" d="100"/>
        </p:scale>
        <p:origin x="-1302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-18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FF6085-FCBB-3B47-A70F-3CC67AC0EC1A}" type="datetimeFigureOut">
              <a:rPr lang="en-US" smtClean="0"/>
              <a:pPr/>
              <a:t>4/21/2014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89C777-7878-CE4C-858A-F595748CC8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437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9C777-7878-CE4C-858A-F595748CC80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030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9C777-7878-CE4C-858A-F595748CC805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991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802A9-603E-40D4-A96F-A3C40BEF4CBC}" type="datetimeFigureOut">
              <a:rPr lang="en-US">
                <a:solidFill>
                  <a:srgbClr val="F8F8F8">
                    <a:shade val="50000"/>
                  </a:srgbClr>
                </a:solidFill>
              </a:rPr>
              <a:pPr>
                <a:defRPr/>
              </a:pPr>
              <a:t>4/21/2014</a:t>
            </a:fld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2D7F6-3585-4AFC-A376-680F795031CC}" type="slidenum">
              <a:rPr lang="en-US">
                <a:solidFill>
                  <a:srgbClr val="F8F8F8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2F4FA-AE8C-40C9-BA81-9521E371DC9C}" type="datetimeFigureOut">
              <a:rPr lang="en-US">
                <a:solidFill>
                  <a:srgbClr val="F8F8F8">
                    <a:shade val="50000"/>
                  </a:srgbClr>
                </a:solidFill>
              </a:rPr>
              <a:pPr>
                <a:defRPr/>
              </a:pPr>
              <a:t>4/21/2014</a:t>
            </a:fld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D0A11-CFF0-4E26-BB56-BDD86D32E487}" type="slidenum">
              <a:rPr lang="en-US">
                <a:solidFill>
                  <a:srgbClr val="F8F8F8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C5D3C-42C8-4592-85EB-A0BE20144BA2}" type="datetimeFigureOut">
              <a:rPr lang="en-US">
                <a:solidFill>
                  <a:srgbClr val="F8F8F8">
                    <a:shade val="50000"/>
                  </a:srgbClr>
                </a:solidFill>
              </a:rPr>
              <a:pPr>
                <a:defRPr/>
              </a:pPr>
              <a:t>4/21/2014</a:t>
            </a:fld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B6F72-F639-416D-BBE5-A4BEBC271237}" type="slidenum">
              <a:rPr lang="en-US">
                <a:solidFill>
                  <a:srgbClr val="F8F8F8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802A9-603E-40D4-A96F-A3C40BEF4CBC}" type="datetimeFigureOut">
              <a:rPr lang="en-US">
                <a:solidFill>
                  <a:srgbClr val="F8F8F8">
                    <a:shade val="50000"/>
                  </a:srgbClr>
                </a:solidFill>
              </a:rPr>
              <a:pPr>
                <a:defRPr/>
              </a:pPr>
              <a:t>4/21/2014</a:t>
            </a:fld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2D7F6-3585-4AFC-A376-680F795031CC}" type="slidenum">
              <a:rPr lang="en-US">
                <a:solidFill>
                  <a:srgbClr val="F8F8F8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3628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2E236-F4BC-449B-A045-52D523F309C8}" type="datetimeFigureOut">
              <a:rPr lang="en-US">
                <a:solidFill>
                  <a:srgbClr val="F8F8F8">
                    <a:shade val="50000"/>
                  </a:srgbClr>
                </a:solidFill>
              </a:rPr>
              <a:pPr>
                <a:defRPr/>
              </a:pPr>
              <a:t>4/21/2014</a:t>
            </a:fld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8234F-0BE2-470D-8E54-8FAAB1AC305A}" type="slidenum">
              <a:rPr lang="en-US">
                <a:solidFill>
                  <a:srgbClr val="F8F8F8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267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F73AD-3A6A-4069-AD8C-1DAFC370108F}" type="datetimeFigureOut">
              <a:rPr lang="en-US">
                <a:solidFill>
                  <a:srgbClr val="F8F8F8">
                    <a:shade val="50000"/>
                  </a:srgbClr>
                </a:solidFill>
              </a:rPr>
              <a:pPr>
                <a:defRPr/>
              </a:pPr>
              <a:t>4/21/2014</a:t>
            </a:fld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ACAD9-65A6-46A6-8008-A980DBDFF232}" type="slidenum">
              <a:rPr lang="en-US">
                <a:solidFill>
                  <a:srgbClr val="F8F8F8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5016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7D201-0457-4E4F-951F-45C784FA2C84}" type="datetimeFigureOut">
              <a:rPr lang="en-US">
                <a:solidFill>
                  <a:srgbClr val="F8F8F8">
                    <a:shade val="50000"/>
                  </a:srgbClr>
                </a:solidFill>
              </a:rPr>
              <a:pPr>
                <a:defRPr/>
              </a:pPr>
              <a:t>4/21/2014</a:t>
            </a:fld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A7C15-DA2B-4CF4-BF23-25A7A2224E6D}" type="slidenum">
              <a:rPr lang="en-US">
                <a:solidFill>
                  <a:srgbClr val="F8F8F8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4089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C48CD-F965-477B-BC0E-B08787A2AA4F}" type="datetimeFigureOut">
              <a:rPr lang="en-US">
                <a:solidFill>
                  <a:srgbClr val="F8F8F8">
                    <a:shade val="50000"/>
                  </a:srgbClr>
                </a:solidFill>
              </a:rPr>
              <a:pPr>
                <a:defRPr/>
              </a:pPr>
              <a:t>4/21/2014</a:t>
            </a:fld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215A1-BAE4-4698-AD87-EE1249E0645A}" type="slidenum">
              <a:rPr lang="en-US">
                <a:solidFill>
                  <a:srgbClr val="F8F8F8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0247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5B98D-98A1-4969-8083-7F7906B96F23}" type="datetimeFigureOut">
              <a:rPr lang="en-US">
                <a:solidFill>
                  <a:srgbClr val="F8F8F8">
                    <a:shade val="50000"/>
                  </a:srgbClr>
                </a:solidFill>
              </a:rPr>
              <a:pPr>
                <a:defRPr/>
              </a:pPr>
              <a:t>4/21/2014</a:t>
            </a:fld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CEEF4-9836-49D5-9AEF-02D2A7E05552}" type="slidenum">
              <a:rPr lang="en-US">
                <a:solidFill>
                  <a:srgbClr val="F8F8F8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6017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6C306-CDF2-4F4C-A005-5F05C32BBC1C}" type="datetimeFigureOut">
              <a:rPr lang="en-US">
                <a:solidFill>
                  <a:srgbClr val="F8F8F8">
                    <a:shade val="50000"/>
                  </a:srgbClr>
                </a:solidFill>
              </a:rPr>
              <a:pPr>
                <a:defRPr/>
              </a:pPr>
              <a:t>4/21/2014</a:t>
            </a:fld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51AB6-929E-4670-9923-B14199C8509D}" type="slidenum">
              <a:rPr lang="en-US">
                <a:solidFill>
                  <a:srgbClr val="F8F8F8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1475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9F854-0F76-4D62-9A06-BE27DE24EC55}" type="datetimeFigureOut">
              <a:rPr lang="en-US">
                <a:solidFill>
                  <a:srgbClr val="F8F8F8">
                    <a:shade val="50000"/>
                  </a:srgbClr>
                </a:solidFill>
              </a:rPr>
              <a:pPr>
                <a:defRPr/>
              </a:pPr>
              <a:t>4/21/2014</a:t>
            </a:fld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B1C07-3766-4655-A293-8690C2875DC5}" type="slidenum">
              <a:rPr lang="en-US">
                <a:solidFill>
                  <a:srgbClr val="F8F8F8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067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2E236-F4BC-449B-A045-52D523F309C8}" type="datetimeFigureOut">
              <a:rPr lang="en-US">
                <a:solidFill>
                  <a:srgbClr val="F8F8F8">
                    <a:shade val="50000"/>
                  </a:srgbClr>
                </a:solidFill>
              </a:rPr>
              <a:pPr>
                <a:defRPr/>
              </a:pPr>
              <a:t>4/21/2014</a:t>
            </a:fld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8234F-0BE2-470D-8E54-8FAAB1AC305A}" type="slidenum">
              <a:rPr lang="en-US">
                <a:solidFill>
                  <a:srgbClr val="F8F8F8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F4269-5C12-4FCB-A4E2-EF34543D8067}" type="datetimeFigureOut">
              <a:rPr lang="en-US">
                <a:solidFill>
                  <a:srgbClr val="F8F8F8">
                    <a:shade val="50000"/>
                  </a:srgbClr>
                </a:solidFill>
              </a:rPr>
              <a:pPr>
                <a:defRPr/>
              </a:pPr>
              <a:t>4/21/2014</a:t>
            </a:fld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3DCD9-B5C8-4648-A70E-CFAE97373ACD}" type="slidenum">
              <a:rPr lang="en-US">
                <a:solidFill>
                  <a:srgbClr val="F8F8F8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3463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2F4FA-AE8C-40C9-BA81-9521E371DC9C}" type="datetimeFigureOut">
              <a:rPr lang="en-US">
                <a:solidFill>
                  <a:srgbClr val="F8F8F8">
                    <a:shade val="50000"/>
                  </a:srgbClr>
                </a:solidFill>
              </a:rPr>
              <a:pPr>
                <a:defRPr/>
              </a:pPr>
              <a:t>4/21/2014</a:t>
            </a:fld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D0A11-CFF0-4E26-BB56-BDD86D32E487}" type="slidenum">
              <a:rPr lang="en-US">
                <a:solidFill>
                  <a:srgbClr val="F8F8F8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7799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C5D3C-42C8-4592-85EB-A0BE20144BA2}" type="datetimeFigureOut">
              <a:rPr lang="en-US">
                <a:solidFill>
                  <a:srgbClr val="F8F8F8">
                    <a:shade val="50000"/>
                  </a:srgbClr>
                </a:solidFill>
              </a:rPr>
              <a:pPr>
                <a:defRPr/>
              </a:pPr>
              <a:t>4/21/2014</a:t>
            </a:fld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B6F72-F639-416D-BBE5-A4BEBC271237}" type="slidenum">
              <a:rPr lang="en-US">
                <a:solidFill>
                  <a:srgbClr val="F8F8F8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2973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4/21/2014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1561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4/21/2014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975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4/21/2014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7851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4/21/2014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0544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4/21/2014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5433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4/21/2014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7079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4/21/2014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747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F73AD-3A6A-4069-AD8C-1DAFC370108F}" type="datetimeFigureOut">
              <a:rPr lang="en-US">
                <a:solidFill>
                  <a:srgbClr val="F8F8F8">
                    <a:shade val="50000"/>
                  </a:srgbClr>
                </a:solidFill>
              </a:rPr>
              <a:pPr>
                <a:defRPr/>
              </a:pPr>
              <a:t>4/21/2014</a:t>
            </a:fld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ACAD9-65A6-46A6-8008-A980DBDFF232}" type="slidenum">
              <a:rPr lang="en-US">
                <a:solidFill>
                  <a:srgbClr val="F8F8F8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4/21/2014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006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4/21/2014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8634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4/21/2014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067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4"/>
            <a:ext cx="20574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4"/>
            <a:ext cx="60198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4/21/2014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85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7D201-0457-4E4F-951F-45C784FA2C84}" type="datetimeFigureOut">
              <a:rPr lang="en-US">
                <a:solidFill>
                  <a:srgbClr val="F8F8F8">
                    <a:shade val="50000"/>
                  </a:srgbClr>
                </a:solidFill>
              </a:rPr>
              <a:pPr>
                <a:defRPr/>
              </a:pPr>
              <a:t>4/21/2014</a:t>
            </a:fld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A7C15-DA2B-4CF4-BF23-25A7A2224E6D}" type="slidenum">
              <a:rPr lang="en-US">
                <a:solidFill>
                  <a:srgbClr val="F8F8F8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C48CD-F965-477B-BC0E-B08787A2AA4F}" type="datetimeFigureOut">
              <a:rPr lang="en-US">
                <a:solidFill>
                  <a:srgbClr val="F8F8F8">
                    <a:shade val="50000"/>
                  </a:srgbClr>
                </a:solidFill>
              </a:rPr>
              <a:pPr>
                <a:defRPr/>
              </a:pPr>
              <a:t>4/21/2014</a:t>
            </a:fld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215A1-BAE4-4698-AD87-EE1249E0645A}" type="slidenum">
              <a:rPr lang="en-US">
                <a:solidFill>
                  <a:srgbClr val="F8F8F8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5B98D-98A1-4969-8083-7F7906B96F23}" type="datetimeFigureOut">
              <a:rPr lang="en-US">
                <a:solidFill>
                  <a:srgbClr val="F8F8F8">
                    <a:shade val="50000"/>
                  </a:srgbClr>
                </a:solidFill>
              </a:rPr>
              <a:pPr>
                <a:defRPr/>
              </a:pPr>
              <a:t>4/21/2014</a:t>
            </a:fld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CEEF4-9836-49D5-9AEF-02D2A7E05552}" type="slidenum">
              <a:rPr lang="en-US">
                <a:solidFill>
                  <a:srgbClr val="F8F8F8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6C306-CDF2-4F4C-A005-5F05C32BBC1C}" type="datetimeFigureOut">
              <a:rPr lang="en-US">
                <a:solidFill>
                  <a:srgbClr val="F8F8F8">
                    <a:shade val="50000"/>
                  </a:srgbClr>
                </a:solidFill>
              </a:rPr>
              <a:pPr>
                <a:defRPr/>
              </a:pPr>
              <a:t>4/21/2014</a:t>
            </a:fld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51AB6-929E-4670-9923-B14199C8509D}" type="slidenum">
              <a:rPr lang="en-US">
                <a:solidFill>
                  <a:srgbClr val="F8F8F8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9F854-0F76-4D62-9A06-BE27DE24EC55}" type="datetimeFigureOut">
              <a:rPr lang="en-US">
                <a:solidFill>
                  <a:srgbClr val="F8F8F8">
                    <a:shade val="50000"/>
                  </a:srgbClr>
                </a:solidFill>
              </a:rPr>
              <a:pPr>
                <a:defRPr/>
              </a:pPr>
              <a:t>4/21/2014</a:t>
            </a:fld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B1C07-3766-4655-A293-8690C2875DC5}" type="slidenum">
              <a:rPr lang="en-US">
                <a:solidFill>
                  <a:srgbClr val="F8F8F8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F4269-5C12-4FCB-A4E2-EF34543D8067}" type="datetimeFigureOut">
              <a:rPr lang="en-US">
                <a:solidFill>
                  <a:srgbClr val="F8F8F8">
                    <a:shade val="50000"/>
                  </a:srgbClr>
                </a:solidFill>
              </a:rPr>
              <a:pPr>
                <a:defRPr/>
              </a:pPr>
              <a:t>4/21/2014</a:t>
            </a:fld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3DCD9-B5C8-4648-A70E-CFAE97373ACD}" type="slidenum">
              <a:rPr lang="en-US">
                <a:solidFill>
                  <a:srgbClr val="F8F8F8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F59C4F6-8DE1-44F4-9372-B4823E6A6779}" type="datetimeFigureOut">
              <a:rPr lang="en-US">
                <a:solidFill>
                  <a:srgbClr val="F8F8F8">
                    <a:shade val="50000"/>
                  </a:srgbClr>
                </a:solidFill>
              </a:rPr>
              <a:pPr>
                <a:defRPr/>
              </a:pPr>
              <a:t>4/21/2014</a:t>
            </a:fld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07BC127-A47D-4ADD-8C92-A0805AB453E4}" type="slidenum">
              <a:rPr lang="en-US">
                <a:solidFill>
                  <a:srgbClr val="F8F8F8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fontAlgn="base">
        <a:spcBef>
          <a:spcPct val="20000"/>
        </a:spcBef>
        <a:spcAft>
          <a:spcPct val="0"/>
        </a:spcAft>
        <a:buClr>
          <a:srgbClr val="F2F2F2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50000">
              <a:schemeClr val="bg2"/>
            </a:gs>
            <a:gs pos="100000">
              <a:srgbClr val="D51515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F59C4F6-8DE1-44F4-9372-B4823E6A6779}" type="datetimeFigureOut">
              <a:rPr lang="en-US">
                <a:solidFill>
                  <a:srgbClr val="F8F8F8">
                    <a:shade val="50000"/>
                  </a:srgbClr>
                </a:solidFill>
              </a:rPr>
              <a:pPr>
                <a:defRPr/>
              </a:pPr>
              <a:t>4/21/2014</a:t>
            </a:fld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07BC127-A47D-4ADD-8C92-A0805AB453E4}" type="slidenum">
              <a:rPr lang="en-US">
                <a:solidFill>
                  <a:srgbClr val="F8F8F8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9529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fontAlgn="base">
        <a:spcBef>
          <a:spcPct val="20000"/>
        </a:spcBef>
        <a:spcAft>
          <a:spcPct val="0"/>
        </a:spcAft>
        <a:buClr>
          <a:srgbClr val="F2F2F2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4/21/2014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555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4" Type="http://schemas.openxmlformats.org/officeDocument/2006/relationships/hyperlink" Target="http://www.youtube.com/watch?v=wfXgpem78kQ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6" Type="http://schemas.openxmlformats.org/officeDocument/2006/relationships/hyperlink" Target="http://www.youtube.com/watch?v=mXElRcXwbJA" TargetMode="External"/><Relationship Id="rId5" Type="http://schemas.openxmlformats.org/officeDocument/2006/relationships/image" Target="../media/image14.png"/><Relationship Id="rId4" Type="http://schemas.openxmlformats.org/officeDocument/2006/relationships/hyperlink" Target="https://www.youtube.com/watch?v=1Ob2iKO7IHk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Fasces#Fasces_in_the_United_States" TargetMode="External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Relationship Id="rId6" Type="http://schemas.openxmlformats.org/officeDocument/2006/relationships/hyperlink" Target="http://en.wikipedia.org/wiki/Fascist_symbolism" TargetMode="External"/><Relationship Id="rId5" Type="http://schemas.openxmlformats.org/officeDocument/2006/relationships/hyperlink" Target="http://en.wikipedia.org/wiki/Fasces" TargetMode="External"/><Relationship Id="rId4" Type="http://schemas.openxmlformats.org/officeDocument/2006/relationships/image" Target="../media/image18.png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vius.org/li-ln/livy/periochae/periochae00.html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Relationship Id="rId6" Type="http://schemas.openxmlformats.org/officeDocument/2006/relationships/image" Target="../media/image25.jpeg"/><Relationship Id="rId5" Type="http://schemas.openxmlformats.org/officeDocument/2006/relationships/image" Target="../media/image24.wmf"/><Relationship Id="rId4" Type="http://schemas.openxmlformats.org/officeDocument/2006/relationships/slide" Target="slide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3.xml"/><Relationship Id="rId4" Type="http://schemas.openxmlformats.org/officeDocument/2006/relationships/hyperlink" Target="http://www.flickr.com/photos/5telios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7.xml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1.xml"/><Relationship Id="rId4" Type="http://schemas.microsoft.com/office/2007/relationships/hdphoto" Target="../media/hdphoto3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2.xml"/><Relationship Id="rId4" Type="http://schemas.microsoft.com/office/2007/relationships/hdphoto" Target="../media/hdphoto4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5.xml"/><Relationship Id="rId4" Type="http://schemas.openxmlformats.org/officeDocument/2006/relationships/hyperlink" Target="http://www.flickr.com/photos/brenda-starr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file:///T:\Global%20Studies%20I\Part%206%20-%20The%20Romans\1%20-%20Roman%20Republic\Train_Hits_Guy-Train_Man-2122004195.mp3" TargetMode="External"/><Relationship Id="rId2" Type="http://schemas.microsoft.com/office/2007/relationships/media" Target="file:///T:\Global%20Studies%20I\Part%206%20-%20The%20Romans\1%20-%20Roman%20Republic\Train_Hits_Guy-Train_Man-2122004195.mp3" TargetMode="External"/><Relationship Id="rId1" Type="http://schemas.openxmlformats.org/officeDocument/2006/relationships/themeOverride" Target="../theme/themeOverride40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file:///T:\Global%20Studies%20I\Part%206%20-%20The%20Romans\1%20-%20Roman%20Republic\Train_Hits_Guy-Train_Man-2122004195.mp3" TargetMode="External"/><Relationship Id="rId2" Type="http://schemas.microsoft.com/office/2007/relationships/media" Target="file:///T:\Global%20Studies%20I\Part%206%20-%20The%20Romans\1%20-%20Roman%20Republic\Train_Hits_Guy-Train_Man-2122004195.mp3" TargetMode="External"/><Relationship Id="rId1" Type="http://schemas.openxmlformats.org/officeDocument/2006/relationships/themeOverride" Target="../theme/themeOverride41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7.xml"/><Relationship Id="rId4" Type="http://schemas.openxmlformats.org/officeDocument/2006/relationships/image" Target="../media/image4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5.xml"/><Relationship Id="rId4" Type="http://schemas.openxmlformats.org/officeDocument/2006/relationships/hyperlink" Target="http://en.wikipedia.org/wiki/File:Roman_Empire_Trajan_117AD.png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51.xml"/><Relationship Id="rId4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2.xml"/><Relationship Id="rId4" Type="http://schemas.openxmlformats.org/officeDocument/2006/relationships/hyperlink" Target="https://www.youtube.com/watch?v=tZ9SMVC8-C4" TargetMode="Externa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hyperlink" Target="http://www.tomrichey.net/" TargetMode="External"/><Relationship Id="rId7" Type="http://schemas.openxmlformats.org/officeDocument/2006/relationships/hyperlink" Target="http://twitter.com/tomrichey" TargetMode="External"/><Relationship Id="rId12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openxmlformats.org/officeDocument/2006/relationships/hyperlink" Target="https://www.facebook.com/pages/Tom-Richey/14074617563" TargetMode="External"/><Relationship Id="rId10" Type="http://schemas.openxmlformats.org/officeDocument/2006/relationships/image" Target="../media/image50.png"/><Relationship Id="rId4" Type="http://schemas.openxmlformats.org/officeDocument/2006/relationships/image" Target="../media/image3.png"/><Relationship Id="rId9" Type="http://schemas.openxmlformats.org/officeDocument/2006/relationships/hyperlink" Target="http://www.youtube.com/tomforamerica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5" Type="http://schemas.openxmlformats.org/officeDocument/2006/relationships/hyperlink" Target="http://www.emersonkent.com/map_archive/italy_218_bc.htm" TargetMode="Externa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9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bg2">
                <a:lumMod val="75000"/>
              </a:schemeClr>
            </a:gs>
            <a:gs pos="74000">
              <a:srgbClr val="662076"/>
            </a:gs>
            <a:gs pos="100000">
              <a:srgbClr val="4D175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upload.wikimedia.org/wikipedia/commons/7/7b/The_Rape_of_the_Sabine_Wome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-13819"/>
            <a:ext cx="9144000" cy="687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0" y="381000"/>
            <a:ext cx="5791200" cy="1628384"/>
          </a:xfrm>
          <a:solidFill>
            <a:schemeClr val="accent5">
              <a:lumMod val="10000"/>
              <a:alpha val="70000"/>
            </a:schemeClr>
          </a:solidFill>
        </p:spPr>
        <p:txBody>
          <a:bodyPr anchor="ctr"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400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Engravers MT" pitchFamily="18" charset="0"/>
              </a:rPr>
              <a:t>The Roman Monarchy</a:t>
            </a:r>
            <a:endParaRPr lang="en-US" sz="6000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Engravers MT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953000"/>
            <a:ext cx="3733800" cy="1708333"/>
          </a:xfrm>
          <a:prstGeom prst="rect">
            <a:avLst/>
          </a:prstGeom>
          <a:gradFill>
            <a:gsLst>
              <a:gs pos="0">
                <a:srgbClr val="4D1759"/>
              </a:gs>
              <a:gs pos="55000">
                <a:srgbClr val="6B217D"/>
              </a:gs>
              <a:gs pos="100000">
                <a:schemeClr val="dk1">
                  <a:shade val="60000"/>
                </a:schemeClr>
              </a:gs>
            </a:gsLst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bg2">
                <a:lumMod val="75000"/>
              </a:schemeClr>
            </a:gs>
            <a:gs pos="77000">
              <a:srgbClr val="722484"/>
            </a:gs>
            <a:gs pos="100000">
              <a:srgbClr val="7E1F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3238"/>
            <a:ext cx="4191000" cy="2392362"/>
          </a:xfrm>
        </p:spPr>
        <p:txBody>
          <a:bodyPr>
            <a:noAutofit/>
          </a:bodyPr>
          <a:lstStyle/>
          <a:p>
            <a:r>
              <a:rPr lang="en-US" sz="4800" dirty="0" smtClean="0"/>
              <a:t>Elected</a:t>
            </a:r>
            <a:br>
              <a:rPr lang="en-US" sz="4800" dirty="0" smtClean="0"/>
            </a:br>
            <a:r>
              <a:rPr lang="en-US" sz="3600" i="1" strike="sngStrike" dirty="0" smtClean="0">
                <a:latin typeface="+mn-lt"/>
              </a:rPr>
              <a:t>Hereditary</a:t>
            </a:r>
            <a:endParaRPr lang="en-US" sz="3600" i="1" strike="sngStrik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810000"/>
            <a:ext cx="3657600" cy="1127125"/>
          </a:xfrm>
        </p:spPr>
        <p:txBody>
          <a:bodyPr/>
          <a:lstStyle/>
          <a:p>
            <a:pPr marL="136525" indent="0" algn="ctr">
              <a:buNone/>
            </a:pPr>
            <a:r>
              <a:rPr lang="en-US" sz="32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INTERREGNUM</a:t>
            </a:r>
            <a:endParaRPr lang="en-US" sz="2400" b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28600"/>
            <a:ext cx="4772526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ight Arrow 4"/>
          <p:cNvSpPr/>
          <p:nvPr/>
        </p:nvSpPr>
        <p:spPr>
          <a:xfrm>
            <a:off x="1981200" y="4450080"/>
            <a:ext cx="2514600" cy="304800"/>
          </a:xfrm>
          <a:prstGeom prst="rightArrow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E08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43434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925" indent="-288925"/>
            <a:r>
              <a:rPr lang="en-US" sz="2400" dirty="0" smtClean="0">
                <a:solidFill>
                  <a:srgbClr val="F0E086"/>
                </a:solidFill>
              </a:rPr>
              <a:t>“Between Kings”</a:t>
            </a:r>
            <a:endParaRPr lang="en-US" sz="2400" dirty="0">
              <a:solidFill>
                <a:srgbClr val="F0E0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5882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bg2">
                <a:lumMod val="75000"/>
              </a:schemeClr>
            </a:gs>
            <a:gs pos="77000">
              <a:srgbClr val="722484"/>
            </a:gs>
            <a:gs pos="100000">
              <a:srgbClr val="7E1F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3.bp.blogspot.com/-8OSndG2sbag/UFqJgaWhJSI/AAAAAAAAZG4/tWmnvXRUQS0/s1600/Romulus_u_Remus_m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4"/>
          <a:stretch/>
        </p:blipFill>
        <p:spPr bwMode="auto">
          <a:xfrm>
            <a:off x="12032" y="4011"/>
            <a:ext cx="9131968" cy="685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52400" y="4042611"/>
            <a:ext cx="4114800" cy="1519989"/>
          </a:xfrm>
          <a:prstGeom prst="rect">
            <a:avLst/>
          </a:prstGeom>
          <a:gradFill>
            <a:gsLst>
              <a:gs pos="0">
                <a:schemeClr val="dk1">
                  <a:tint val="86500"/>
                </a:schemeClr>
              </a:gs>
              <a:gs pos="99000">
                <a:schemeClr val="dk1">
                  <a:tint val="86000"/>
                </a:schemeClr>
              </a:gs>
              <a:gs pos="25000">
                <a:srgbClr val="531F5E"/>
              </a:gs>
              <a:gs pos="75000">
                <a:srgbClr val="6B4275"/>
              </a:gs>
            </a:gsLst>
          </a:gradFill>
          <a:ln>
            <a:headEnd/>
            <a:tailEnd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182880" tIns="182880" rIns="182880" bIns="182880" numCol="1" anchor="ctr" anchorCtr="0" compatLnSpc="1">
            <a:prstTxWarp prst="textNoShape">
              <a:avLst/>
            </a:prstTxWarp>
          </a:bodyPr>
          <a:lstStyle/>
          <a:p>
            <a:pPr marL="120650" marR="0" lvl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2F2F2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lang="en-US" sz="3200" b="1" dirty="0" smtClean="0">
                <a:solidFill>
                  <a:schemeClr val="accent1"/>
                </a:solidFill>
                <a:cs typeface="Calibri" pitchFamily="34" charset="0"/>
              </a:rPr>
              <a:t>Legendary Founder</a:t>
            </a:r>
          </a:p>
          <a:p>
            <a:pPr marL="120650" marR="0" lvl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2F2F2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lang="en-US" sz="3000" b="1" dirty="0" smtClean="0">
                <a:solidFill>
                  <a:schemeClr val="accent1"/>
                </a:solidFill>
                <a:cs typeface="Calibri" pitchFamily="34" charset="0"/>
              </a:rPr>
              <a:t>Humble Beginnings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152400"/>
            <a:ext cx="6248400" cy="1143000"/>
          </a:xfrm>
          <a:noFill/>
          <a:effectLst>
            <a:softEdge rad="317500"/>
          </a:effectLst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50800">
                    <a:schemeClr val="bg2">
                      <a:alpha val="8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ROMVLVS</a:t>
            </a:r>
            <a:endParaRPr lang="en-US" sz="60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50800">
                  <a:schemeClr val="bg2">
                    <a:alpha val="8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bg2">
                <a:lumMod val="75000"/>
              </a:schemeClr>
            </a:gs>
            <a:gs pos="77000">
              <a:srgbClr val="722484"/>
            </a:gs>
            <a:gs pos="100000">
              <a:srgbClr val="7E1F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mediaserver.pulse2.com/wp-content/uploads/2012/10/binders-full-of-women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2347" cy="641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00400" y="6488668"/>
            <a:ext cx="58473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hlinkClick r:id="rId4"/>
              </a:rPr>
              <a:t>http://www.youtube.com/watch?v=wfXgpem78kQ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7794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bg2">
                <a:lumMod val="75000"/>
              </a:schemeClr>
            </a:gs>
            <a:gs pos="77000">
              <a:srgbClr val="722484"/>
            </a:gs>
            <a:gs pos="100000">
              <a:srgbClr val="7E1F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195" name="Picture 2" descr="File:The Rape of the Sabine Women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3"/>
          <a:stretch/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124200" y="6381690"/>
            <a:ext cx="5943600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8F8F8"/>
                </a:solidFill>
                <a:cs typeface="Arial" charset="0"/>
              </a:rPr>
              <a:t>Nicolas </a:t>
            </a:r>
            <a:r>
              <a:rPr lang="en-US" sz="2000" b="1" dirty="0" err="1" smtClean="0">
                <a:solidFill>
                  <a:srgbClr val="F8F8F8"/>
                </a:solidFill>
                <a:cs typeface="Arial" charset="0"/>
              </a:rPr>
              <a:t>Poussin</a:t>
            </a:r>
            <a:r>
              <a:rPr lang="en-US" sz="2000" b="1" dirty="0" smtClean="0">
                <a:solidFill>
                  <a:srgbClr val="F8F8F8"/>
                </a:solidFill>
                <a:cs typeface="Arial" charset="0"/>
              </a:rPr>
              <a:t>, </a:t>
            </a:r>
            <a:r>
              <a:rPr lang="en-US" sz="2000" b="1" i="1" dirty="0" smtClean="0">
                <a:solidFill>
                  <a:srgbClr val="F8F8F8"/>
                </a:solidFill>
                <a:cs typeface="Arial" charset="0"/>
              </a:rPr>
              <a:t>The Rape of the </a:t>
            </a:r>
            <a:r>
              <a:rPr lang="en-US" sz="2000" b="1" i="1" dirty="0">
                <a:solidFill>
                  <a:srgbClr val="F8F8F8"/>
                </a:solidFill>
                <a:cs typeface="Arial" charset="0"/>
              </a:rPr>
              <a:t>Sabine Women</a:t>
            </a:r>
            <a:endParaRPr lang="en-US" sz="2000" b="1" dirty="0">
              <a:solidFill>
                <a:srgbClr val="F8F8F8"/>
              </a:solidFill>
              <a:cs typeface="Arial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bg2">
                <a:lumMod val="75000"/>
              </a:schemeClr>
            </a:gs>
            <a:gs pos="77000">
              <a:srgbClr val="722484"/>
            </a:gs>
            <a:gs pos="100000">
              <a:srgbClr val="7E1F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81"/>
          <a:stretch/>
        </p:blipFill>
        <p:spPr bwMode="auto">
          <a:xfrm>
            <a:off x="4038600" y="108295"/>
            <a:ext cx="4952999" cy="6597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875371"/>
            <a:ext cx="4038600" cy="1143000"/>
          </a:xfrm>
        </p:spPr>
        <p:txBody>
          <a:bodyPr>
            <a:noAutofit/>
          </a:bodyPr>
          <a:lstStyle/>
          <a:p>
            <a:r>
              <a:rPr lang="en-US" sz="4400" dirty="0" smtClean="0"/>
              <a:t>“</a:t>
            </a:r>
            <a:r>
              <a:rPr lang="en-US" sz="4400" dirty="0" err="1" smtClean="0"/>
              <a:t>Sobbin</a:t>
            </a:r>
            <a:r>
              <a:rPr lang="en-US" sz="4400" dirty="0" smtClean="0"/>
              <a:t>’” Women</a:t>
            </a:r>
            <a:endParaRPr lang="en-US" sz="4400" dirty="0"/>
          </a:p>
        </p:txBody>
      </p:sp>
      <p:pic>
        <p:nvPicPr>
          <p:cNvPr id="4098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343933"/>
            <a:ext cx="3074788" cy="1650828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hlinkClick r:id="rId6"/>
          </p:cNvPr>
          <p:cNvSpPr/>
          <p:nvPr/>
        </p:nvSpPr>
        <p:spPr>
          <a:xfrm>
            <a:off x="533400" y="4994761"/>
            <a:ext cx="3074788" cy="339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hlinkClick r:id="rId4"/>
              </a:rPr>
              <a:t>https://www.youtube.com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056721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bg2">
                <a:lumMod val="75000"/>
              </a:schemeClr>
            </a:gs>
            <a:gs pos="77000">
              <a:srgbClr val="722484"/>
            </a:gs>
            <a:gs pos="100000">
              <a:srgbClr val="7E1F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219" name="Picture 2" descr="File:Sabine women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6"/>
          <a:stretch/>
        </p:blipFill>
        <p:spPr>
          <a:xfrm>
            <a:off x="1" y="0"/>
            <a:ext cx="9157594" cy="6858000"/>
          </a:xfrm>
        </p:spPr>
      </p:pic>
      <p:sp>
        <p:nvSpPr>
          <p:cNvPr id="9220" name="TextBox 4"/>
          <p:cNvSpPr txBox="1">
            <a:spLocks noChangeArrowheads="1"/>
          </p:cNvSpPr>
          <p:nvPr/>
        </p:nvSpPr>
        <p:spPr bwMode="auto">
          <a:xfrm>
            <a:off x="4038600" y="6381690"/>
            <a:ext cx="5029200" cy="400110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8F8F8"/>
                </a:solidFill>
                <a:cs typeface="Arial" charset="0"/>
              </a:rPr>
              <a:t>Jacques-Louis David, </a:t>
            </a:r>
            <a:r>
              <a:rPr lang="en-US" sz="2000" b="1" i="1" dirty="0">
                <a:solidFill>
                  <a:srgbClr val="F8F8F8"/>
                </a:solidFill>
                <a:cs typeface="Arial" charset="0"/>
              </a:rPr>
              <a:t>The Sabine Women</a:t>
            </a:r>
            <a:endParaRPr lang="en-US" sz="2000" b="1" dirty="0">
              <a:solidFill>
                <a:srgbClr val="F8F8F8"/>
              </a:solidFill>
              <a:cs typeface="Arial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bg2">
                <a:lumMod val="75000"/>
              </a:schemeClr>
            </a:gs>
            <a:gs pos="77000">
              <a:srgbClr val="722484"/>
            </a:gs>
            <a:gs pos="100000">
              <a:srgbClr val="7E1F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upload.wikimedia.org/wikipedia/commons/7/7b/The_Rape_of_the_Sabine_Wome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2682" y="0"/>
            <a:ext cx="57701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4648200" y="381000"/>
            <a:ext cx="3962400" cy="2286000"/>
          </a:xfrm>
          <a:prstGeom prst="cloudCallout">
            <a:avLst>
              <a:gd name="adj1" fmla="val -70801"/>
              <a:gd name="adj2" fmla="val -30189"/>
            </a:avLst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57800" y="672405"/>
            <a:ext cx="2895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25000"/>
                  </a:schemeClr>
                </a:solidFill>
              </a:rPr>
              <a:t>How can I add some dignity to this office?</a:t>
            </a:r>
          </a:p>
        </p:txBody>
      </p:sp>
    </p:spTree>
    <p:extLst>
      <p:ext uri="{BB962C8B-B14F-4D97-AF65-F5344CB8AC3E}">
        <p14:creationId xmlns:p14="http://schemas.microsoft.com/office/powerpoint/2010/main" val="28918768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bg2">
                <a:lumMod val="75000"/>
              </a:schemeClr>
            </a:gs>
            <a:gs pos="77000">
              <a:srgbClr val="722484"/>
            </a:gs>
            <a:gs pos="100000">
              <a:srgbClr val="7E1F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6025" b="5515"/>
          <a:stretch/>
        </p:blipFill>
        <p:spPr>
          <a:xfrm>
            <a:off x="0" y="-10511"/>
            <a:ext cx="9144000" cy="68685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28462" y="2539425"/>
            <a:ext cx="28151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1"/>
                </a:solidFill>
                <a:cs typeface="Calibri" pitchFamily="34" charset="0"/>
              </a:rPr>
              <a:t>(Bodyguards</a:t>
            </a:r>
            <a:r>
              <a:rPr lang="en-US" sz="3200" b="1" dirty="0">
                <a:solidFill>
                  <a:schemeClr val="accent1"/>
                </a:solidFill>
                <a:cs typeface="Calibri" pitchFamily="34" charset="0"/>
              </a:rPr>
              <a:t>) 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600200"/>
            <a:ext cx="3938752" cy="1143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US" sz="4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LICTORS</a:t>
            </a:r>
            <a:endParaRPr lang="en-US" sz="48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79317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bg2">
                <a:lumMod val="75000"/>
              </a:schemeClr>
            </a:gs>
            <a:gs pos="77000">
              <a:srgbClr val="722484"/>
            </a:gs>
            <a:gs pos="100000">
              <a:srgbClr val="7E1F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400" y="1"/>
            <a:ext cx="2743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28600" y="990600"/>
            <a:ext cx="4495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0" tIns="182880" rIns="0" bIns="182880" numCol="1" anchor="ctr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2F2F2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Calibri" pitchFamily="34" charset="0"/>
              </a:rPr>
              <a:t>Symbol of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Calibri" pitchFamily="34" charset="0"/>
              </a:rPr>
              <a:t> Roman Power</a:t>
            </a:r>
          </a:p>
        </p:txBody>
      </p:sp>
      <p:sp>
        <p:nvSpPr>
          <p:cNvPr id="9" name="Rectangle 8"/>
          <p:cNvSpPr/>
          <p:nvPr/>
        </p:nvSpPr>
        <p:spPr>
          <a:xfrm>
            <a:off x="213360" y="2362200"/>
            <a:ext cx="48920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7688" lvl="0" indent="-411163" fontAlgn="base">
              <a:spcBef>
                <a:spcPct val="20000"/>
              </a:spcBef>
              <a:spcAft>
                <a:spcPct val="0"/>
              </a:spcAft>
              <a:buClr>
                <a:srgbClr val="F2F2F2"/>
              </a:buClr>
              <a:buSzPct val="65000"/>
              <a:defRPr/>
            </a:pPr>
            <a:r>
              <a:rPr lang="en-US" sz="4400" b="1" dirty="0" smtClean="0">
                <a:solidFill>
                  <a:schemeClr val="accent2"/>
                </a:solidFill>
                <a:cs typeface="Calibri" pitchFamily="34" charset="0"/>
              </a:rPr>
              <a:t>Appropriated By: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017520" y="3749040"/>
            <a:ext cx="2019800" cy="1569660"/>
          </a:xfrm>
          <a:prstGeom prst="rect">
            <a:avLst/>
          </a:prstGeom>
          <a:solidFill>
            <a:schemeClr val="bg1">
              <a:lumMod val="5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/>
                </a:solidFill>
                <a:cs typeface="Calibri" pitchFamily="34" charset="0"/>
              </a:rPr>
              <a:t>Strength Through Unity</a:t>
            </a: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00600" y="279737"/>
            <a:ext cx="2667000" cy="101566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/>
                </a:solidFill>
                <a:cs typeface="Calibri" pitchFamily="34" charset="0"/>
              </a:rPr>
              <a:t>Power of </a:t>
            </a:r>
            <a:br>
              <a:rPr lang="en-US" sz="3200" b="1" dirty="0" smtClean="0">
                <a:solidFill>
                  <a:schemeClr val="accent2"/>
                </a:solidFill>
                <a:cs typeface="Calibri" pitchFamily="34" charset="0"/>
              </a:rPr>
            </a:br>
            <a:r>
              <a:rPr lang="en-US" sz="2800" b="1" dirty="0" smtClean="0">
                <a:solidFill>
                  <a:schemeClr val="accent2"/>
                </a:solidFill>
                <a:cs typeface="Calibri" pitchFamily="34" charset="0"/>
              </a:rPr>
              <a:t>Life &amp; Death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3360" y="5408191"/>
            <a:ext cx="3215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>
                    <a:lumMod val="10000"/>
                  </a:schemeClr>
                </a:solidFill>
                <a:cs typeface="Calibri" pitchFamily="34" charset="0"/>
                <a:hlinkClick r:id="rId5"/>
              </a:rPr>
              <a:t>United States</a:t>
            </a:r>
            <a:endParaRPr lang="en-US" sz="3600" dirty="0"/>
          </a:p>
        </p:txBody>
      </p:sp>
      <p:sp>
        <p:nvSpPr>
          <p:cNvPr id="8" name="Rectangle 7"/>
          <p:cNvSpPr/>
          <p:nvPr/>
        </p:nvSpPr>
        <p:spPr>
          <a:xfrm>
            <a:off x="3886200" y="5408191"/>
            <a:ext cx="27418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>
                    <a:lumMod val="10000"/>
                  </a:schemeClr>
                </a:solidFill>
                <a:cs typeface="Calibri" pitchFamily="34" charset="0"/>
                <a:hlinkClick r:id="rId6"/>
              </a:rPr>
              <a:t>Fascist Italy</a:t>
            </a:r>
            <a:endParaRPr lang="en-US" sz="3600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78850" name="Picture 2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581401"/>
            <a:ext cx="2741898" cy="1826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lumMod val="60000"/>
                <a:lumOff val="40000"/>
                <a:alpha val="60000"/>
              </a:schemeClr>
            </a:glow>
            <a:softEdge rad="63500"/>
          </a:effectLst>
        </p:spPr>
      </p:pic>
      <p:pic>
        <p:nvPicPr>
          <p:cNvPr id="78851" name="Picture 3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81400"/>
            <a:ext cx="3124200" cy="180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lumMod val="60000"/>
                <a:lumOff val="40000"/>
                <a:alpha val="60000"/>
              </a:schemeClr>
            </a:glow>
            <a:softEdge rad="63500"/>
          </a:effectLst>
        </p:spPr>
      </p:pic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4876800" cy="1143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72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FASCES</a:t>
            </a:r>
            <a:endParaRPr lang="en-US" sz="72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3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bg2">
                <a:lumMod val="75000"/>
              </a:schemeClr>
            </a:gs>
            <a:gs pos="77000">
              <a:srgbClr val="722484"/>
            </a:gs>
            <a:gs pos="100000">
              <a:srgbClr val="7E1F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-1" y="381000"/>
            <a:ext cx="8867775" cy="1143000"/>
          </a:xfrm>
          <a:noFill/>
          <a:effectLst>
            <a:softEdge rad="317500"/>
          </a:effectLst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NVMA POMPILIVS</a:t>
            </a:r>
            <a:endParaRPr lang="en-US" sz="54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724400" y="1607403"/>
            <a:ext cx="4114800" cy="4869597"/>
            <a:chOff x="4724400" y="1676400"/>
            <a:chExt cx="4114800" cy="4869597"/>
          </a:xfrm>
        </p:grpSpPr>
        <p:pic>
          <p:nvPicPr>
            <p:cNvPr id="10244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" t="2113" r="2083"/>
            <a:stretch>
              <a:fillRect/>
            </a:stretch>
          </p:blipFill>
          <p:spPr bwMode="auto">
            <a:xfrm>
              <a:off x="4724400" y="1676400"/>
              <a:ext cx="4114800" cy="4144618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31750"/>
            </a:effectLst>
          </p:spPr>
        </p:pic>
        <p:sp>
          <p:nvSpPr>
            <p:cNvPr id="7" name="Rectangle 6"/>
            <p:cNvSpPr/>
            <p:nvPr/>
          </p:nvSpPr>
          <p:spPr>
            <a:xfrm>
              <a:off x="5638800" y="5715000"/>
              <a:ext cx="227177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chemeClr val="accent2"/>
                  </a:solidFill>
                </a:rPr>
                <a:t>JANVS</a:t>
              </a:r>
              <a:endParaRPr lang="en-US" sz="4800" dirty="0">
                <a:solidFill>
                  <a:schemeClr val="accent2"/>
                </a:solidFill>
              </a:endParaRPr>
            </a:p>
          </p:txBody>
        </p:sp>
      </p:grpSp>
      <p:pic>
        <p:nvPicPr>
          <p:cNvPr id="16385" name="Picture 1" descr="C:\Documents and Settings\trichey.SDOC\Local Settings\Temporary Internet Files\Content.IE5\AL3IK6EC\MC900434804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969375"/>
            <a:ext cx="1981200" cy="1981200"/>
          </a:xfrm>
          <a:prstGeom prst="rect">
            <a:avLst/>
          </a:prstGeom>
          <a:noFill/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228600" y="1524000"/>
            <a:ext cx="4495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182880" tIns="182880" rIns="182880" bIns="182880" numCol="1" anchor="t" anchorCtr="0" compatLnSpc="1">
            <a:prstTxWarp prst="textNoShape">
              <a:avLst/>
            </a:prstTxWarp>
          </a:bodyPr>
          <a:lstStyle/>
          <a:p>
            <a:pPr marL="547688" marR="0" lvl="0" indent="-41116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2F2F2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uLnTx/>
                <a:uFillTx/>
                <a:cs typeface="Calibri" pitchFamily="34" charset="0"/>
              </a:rPr>
              <a:t>Civil Religion</a:t>
            </a:r>
          </a:p>
          <a:p>
            <a:pPr marL="547688" marR="0" lvl="0" indent="-41116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2F2F2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lang="en-US" sz="4000" b="1" dirty="0" smtClean="0">
                <a:solidFill>
                  <a:schemeClr val="accent2"/>
                </a:solidFill>
                <a:cs typeface="Calibri" pitchFamily="34" charset="0"/>
              </a:rPr>
              <a:t>Peace</a:t>
            </a:r>
          </a:p>
          <a:p>
            <a:pPr marL="547688" marR="0" lvl="0" indent="-41116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2F2F2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cs typeface="Calibri" pitchFamily="34" charset="0"/>
              </a:rPr>
              <a:t>Temple of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uLnTx/>
                <a:uFillTx/>
                <a:cs typeface="Calibri" pitchFamily="34" charset="0"/>
              </a:rPr>
              <a:t>Janus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20000"/>
                  <a:lumOff val="80000"/>
                </a:schemeClr>
              </a:solidFill>
              <a:effectLst/>
              <a:uLnTx/>
              <a:uFillTx/>
              <a:cs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4800" y="4286071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2"/>
                </a:solidFill>
              </a:rPr>
              <a:t>Calendar </a:t>
            </a:r>
            <a:br>
              <a:rPr lang="en-US" sz="3600" b="1" dirty="0" smtClean="0">
                <a:solidFill>
                  <a:schemeClr val="accent2"/>
                </a:solidFill>
              </a:rPr>
            </a:br>
            <a:r>
              <a:rPr lang="en-US" sz="3600" b="1" dirty="0" smtClean="0">
                <a:solidFill>
                  <a:schemeClr val="accent2"/>
                </a:solidFill>
              </a:rPr>
              <a:t>Reform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667000" y="5722203"/>
            <a:ext cx="2057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accent2"/>
                </a:solidFill>
              </a:rPr>
              <a:t>+ January</a:t>
            </a:r>
          </a:p>
          <a:p>
            <a:r>
              <a:rPr lang="en-US" sz="2800" b="1" dirty="0" smtClean="0">
                <a:solidFill>
                  <a:schemeClr val="accent2"/>
                </a:solidFill>
              </a:rPr>
              <a:t>+ February</a:t>
            </a:r>
            <a:endParaRPr lang="en-US" sz="2800" b="1" dirty="0">
              <a:solidFill>
                <a:schemeClr val="accent2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bg2">
                <a:lumMod val="75000"/>
              </a:schemeClr>
            </a:gs>
            <a:gs pos="77000">
              <a:srgbClr val="722484"/>
            </a:gs>
            <a:gs pos="100000">
              <a:srgbClr val="7E1F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24289" y="152400"/>
            <a:ext cx="6990911" cy="1143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US" sz="54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TITVS LIVIVS</a:t>
            </a:r>
            <a:endParaRPr lang="en-US" sz="54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93935"/>
            <a:ext cx="5105400" cy="4953000"/>
          </a:xfrm>
          <a:noFill/>
          <a:effectLst>
            <a:softEdge rad="63500"/>
          </a:effectLst>
        </p:spPr>
        <p:txBody>
          <a:bodyPr lIns="182880" tIns="182880" rIns="182880" bIns="182880"/>
          <a:lstStyle/>
          <a:p>
            <a:pPr>
              <a:buFont typeface="Wingdings" pitchFamily="2" charset="2"/>
              <a:buNone/>
            </a:pPr>
            <a:r>
              <a:rPr lang="en-US" sz="3600" b="1" dirty="0">
                <a:solidFill>
                  <a:schemeClr val="accent1">
                    <a:lumMod val="90000"/>
                  </a:schemeClr>
                </a:solidFill>
                <a:cs typeface="Calibri" pitchFamily="34" charset="0"/>
              </a:rPr>
              <a:t>“</a:t>
            </a:r>
            <a:r>
              <a:rPr lang="en-US" sz="3600" b="1" dirty="0" smtClean="0">
                <a:solidFill>
                  <a:schemeClr val="accent1">
                    <a:lumMod val="90000"/>
                  </a:schemeClr>
                </a:solidFill>
                <a:cs typeface="Calibri" pitchFamily="34" charset="0"/>
              </a:rPr>
              <a:t>Livy” </a:t>
            </a:r>
            <a:r>
              <a:rPr lang="en-US" sz="3200" b="1" dirty="0" smtClean="0">
                <a:solidFill>
                  <a:schemeClr val="accent1">
                    <a:lumMod val="90000"/>
                  </a:schemeClr>
                </a:solidFill>
                <a:cs typeface="Calibri" pitchFamily="34" charset="0"/>
              </a:rPr>
              <a:t>(59 </a:t>
            </a:r>
            <a:r>
              <a:rPr lang="en-US" sz="3200" b="1" dirty="0">
                <a:solidFill>
                  <a:schemeClr val="accent1">
                    <a:lumMod val="90000"/>
                  </a:schemeClr>
                </a:solidFill>
                <a:cs typeface="Calibri" pitchFamily="34" charset="0"/>
              </a:rPr>
              <a:t>BC – AD </a:t>
            </a:r>
            <a:r>
              <a:rPr lang="en-US" sz="3200" b="1" dirty="0" smtClean="0">
                <a:solidFill>
                  <a:schemeClr val="accent1">
                    <a:lumMod val="90000"/>
                  </a:schemeClr>
                </a:solidFill>
                <a:cs typeface="Calibri" pitchFamily="34" charset="0"/>
              </a:rPr>
              <a:t>17)</a:t>
            </a:r>
          </a:p>
          <a:p>
            <a:pPr>
              <a:buFont typeface="Wingdings" pitchFamily="2" charset="2"/>
              <a:buNone/>
            </a:pPr>
            <a:r>
              <a:rPr lang="en-US" sz="3600" b="1" dirty="0" smtClean="0">
                <a:solidFill>
                  <a:schemeClr val="accent1">
                    <a:lumMod val="90000"/>
                  </a:schemeClr>
                </a:solidFill>
                <a:cs typeface="Calibri" pitchFamily="34" charset="0"/>
              </a:rPr>
              <a:t>Roman Historian</a:t>
            </a:r>
            <a:endParaRPr lang="en-US" sz="3600" b="1" dirty="0">
              <a:solidFill>
                <a:schemeClr val="accent1">
                  <a:lumMod val="90000"/>
                </a:schemeClr>
              </a:solidFill>
              <a:cs typeface="Calibri" pitchFamily="34" charset="0"/>
            </a:endParaRPr>
          </a:p>
          <a:p>
            <a:pPr>
              <a:buFont typeface="Wingdings" pitchFamily="2" charset="2"/>
              <a:buNone/>
            </a:pPr>
            <a:endParaRPr lang="en-US" sz="1600" b="1" dirty="0">
              <a:solidFill>
                <a:schemeClr val="accent1">
                  <a:lumMod val="90000"/>
                </a:schemeClr>
              </a:solidFill>
              <a:cs typeface="Calibri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en-US" sz="3600" b="1" i="1" dirty="0" err="1">
                <a:solidFill>
                  <a:schemeClr val="accent1">
                    <a:lumMod val="90000"/>
                  </a:schemeClr>
                </a:solidFill>
                <a:cs typeface="Calibri" pitchFamily="34" charset="0"/>
              </a:rPr>
              <a:t>Ab</a:t>
            </a:r>
            <a:r>
              <a:rPr lang="en-US" sz="3600" b="1" i="1" dirty="0">
                <a:solidFill>
                  <a:schemeClr val="accent1">
                    <a:lumMod val="90000"/>
                  </a:schemeClr>
                </a:solidFill>
                <a:cs typeface="Calibri" pitchFamily="34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90000"/>
                  </a:schemeClr>
                </a:solidFill>
                <a:cs typeface="Calibri" pitchFamily="34" charset="0"/>
              </a:rPr>
              <a:t>Urbe</a:t>
            </a:r>
            <a:r>
              <a:rPr lang="en-US" sz="3600" b="1" i="1" dirty="0">
                <a:solidFill>
                  <a:schemeClr val="accent1">
                    <a:lumMod val="90000"/>
                  </a:schemeClr>
                </a:solidFill>
                <a:cs typeface="Calibri" pitchFamily="34" charset="0"/>
              </a:rPr>
              <a:t> Condita</a:t>
            </a:r>
          </a:p>
          <a:p>
            <a:pPr>
              <a:buFont typeface="Wingdings" pitchFamily="2" charset="2"/>
              <a:buNone/>
            </a:pPr>
            <a:r>
              <a:rPr lang="en-US" b="1" i="1" dirty="0">
                <a:solidFill>
                  <a:schemeClr val="accent1">
                    <a:lumMod val="90000"/>
                  </a:schemeClr>
                </a:solidFill>
                <a:cs typeface="Calibri" pitchFamily="34" charset="0"/>
              </a:rPr>
              <a:t>	</a:t>
            </a:r>
            <a:r>
              <a:rPr lang="en-US" b="1" i="1" dirty="0" smtClean="0">
                <a:solidFill>
                  <a:schemeClr val="accent1">
                    <a:lumMod val="90000"/>
                  </a:schemeClr>
                </a:solidFill>
                <a:cs typeface="Calibri" pitchFamily="34" charset="0"/>
              </a:rPr>
              <a:t>From </a:t>
            </a:r>
            <a:r>
              <a:rPr lang="en-US" b="1" i="1" dirty="0">
                <a:solidFill>
                  <a:schemeClr val="accent1">
                    <a:lumMod val="90000"/>
                  </a:schemeClr>
                </a:solidFill>
                <a:cs typeface="Calibri" pitchFamily="34" charset="0"/>
              </a:rPr>
              <a:t>the Founding </a:t>
            </a:r>
            <a:r>
              <a:rPr lang="en-US" b="1" i="1" dirty="0" smtClean="0">
                <a:solidFill>
                  <a:schemeClr val="accent1">
                    <a:lumMod val="90000"/>
                  </a:schemeClr>
                </a:solidFill>
                <a:cs typeface="Calibri" pitchFamily="34" charset="0"/>
              </a:rPr>
              <a:t/>
            </a:r>
            <a:br>
              <a:rPr lang="en-US" b="1" i="1" dirty="0" smtClean="0">
                <a:solidFill>
                  <a:schemeClr val="accent1">
                    <a:lumMod val="90000"/>
                  </a:schemeClr>
                </a:solidFill>
                <a:cs typeface="Calibri" pitchFamily="34" charset="0"/>
              </a:rPr>
            </a:br>
            <a:r>
              <a:rPr lang="en-US" b="1" i="1" dirty="0" smtClean="0">
                <a:solidFill>
                  <a:schemeClr val="accent1">
                    <a:lumMod val="90000"/>
                  </a:schemeClr>
                </a:solidFill>
                <a:cs typeface="Calibri" pitchFamily="34" charset="0"/>
              </a:rPr>
              <a:t>of </a:t>
            </a:r>
            <a:r>
              <a:rPr lang="en-US" b="1" i="1" dirty="0">
                <a:solidFill>
                  <a:schemeClr val="accent1">
                    <a:lumMod val="90000"/>
                  </a:schemeClr>
                </a:solidFill>
                <a:cs typeface="Calibri" pitchFamily="34" charset="0"/>
              </a:rPr>
              <a:t>the </a:t>
            </a:r>
            <a:r>
              <a:rPr lang="en-US" b="1" i="1" dirty="0" smtClean="0">
                <a:solidFill>
                  <a:schemeClr val="accent1">
                    <a:lumMod val="90000"/>
                  </a:schemeClr>
                </a:solidFill>
                <a:cs typeface="Calibri" pitchFamily="34" charset="0"/>
              </a:rPr>
              <a:t>City</a:t>
            </a:r>
            <a:endParaRPr lang="en-US" b="1" i="1" dirty="0">
              <a:solidFill>
                <a:schemeClr val="accent1">
                  <a:lumMod val="90000"/>
                </a:schemeClr>
              </a:solidFill>
              <a:cs typeface="Calibri" pitchFamily="34" charset="0"/>
            </a:endParaRPr>
          </a:p>
          <a:p>
            <a:pPr>
              <a:buFont typeface="Wingdings" pitchFamily="2" charset="2"/>
              <a:buNone/>
            </a:pPr>
            <a:endParaRPr lang="en-US" sz="1600" b="1" dirty="0">
              <a:solidFill>
                <a:schemeClr val="accent1">
                  <a:lumMod val="90000"/>
                </a:schemeClr>
              </a:solidFill>
              <a:cs typeface="Calibri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en-US" sz="3600" b="1" dirty="0">
                <a:solidFill>
                  <a:schemeClr val="accent1">
                    <a:lumMod val="90000"/>
                  </a:schemeClr>
                </a:solidFill>
                <a:cs typeface="Calibri" pitchFamily="34" charset="0"/>
              </a:rPr>
              <a:t>142 Books </a:t>
            </a:r>
            <a:endParaRPr lang="en-US" sz="3600" b="1" dirty="0" smtClean="0">
              <a:solidFill>
                <a:schemeClr val="accent1">
                  <a:lumMod val="90000"/>
                </a:schemeClr>
              </a:solidFill>
              <a:cs typeface="Calibri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en-US" sz="3200" b="1" dirty="0" smtClean="0">
                <a:solidFill>
                  <a:schemeClr val="accent1">
                    <a:lumMod val="90000"/>
                  </a:schemeClr>
                </a:solidFill>
                <a:cs typeface="Calibri" pitchFamily="34" charset="0"/>
              </a:rPr>
              <a:t>	(35 are </a:t>
            </a:r>
            <a:r>
              <a:rPr lang="en-US" sz="3200" b="1" i="1" dirty="0" smtClean="0">
                <a:solidFill>
                  <a:schemeClr val="accent5"/>
                </a:solidFill>
                <a:cs typeface="Calibri" pitchFamily="34" charset="0"/>
              </a:rPr>
              <a:t>extant</a:t>
            </a:r>
            <a:r>
              <a:rPr lang="en-US" sz="3200" b="1" dirty="0" smtClean="0">
                <a:solidFill>
                  <a:schemeClr val="accent1">
                    <a:lumMod val="90000"/>
                  </a:schemeClr>
                </a:solidFill>
                <a:cs typeface="Calibri" pitchFamily="34" charset="0"/>
              </a:rPr>
              <a:t>)</a:t>
            </a:r>
            <a:endParaRPr lang="en-US" sz="3200" b="1" dirty="0">
              <a:solidFill>
                <a:schemeClr val="accent1">
                  <a:lumMod val="90000"/>
                </a:schemeClr>
              </a:solidFill>
              <a:cs typeface="Calibri" pitchFamily="34" charset="0"/>
            </a:endParaRPr>
          </a:p>
        </p:txBody>
      </p:sp>
      <p:sp>
        <p:nvSpPr>
          <p:cNvPr id="10" name="Rectangle 9">
            <a:hlinkClick r:id="rId3"/>
          </p:cNvPr>
          <p:cNvSpPr/>
          <p:nvPr/>
        </p:nvSpPr>
        <p:spPr>
          <a:xfrm>
            <a:off x="3200400" y="4572000"/>
            <a:ext cx="2057400" cy="984885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cs typeface="Calibri" pitchFamily="34" charset="0"/>
              </a:rPr>
              <a:t>Periochae</a:t>
            </a:r>
            <a:r>
              <a:rPr lang="en-US" sz="3200" dirty="0" smtClean="0">
                <a:cs typeface="Calibri" pitchFamily="34" charset="0"/>
              </a:rPr>
              <a:t> </a:t>
            </a:r>
            <a:br>
              <a:rPr lang="en-US" sz="3200" dirty="0" smtClean="0">
                <a:cs typeface="Calibri" pitchFamily="34" charset="0"/>
              </a:rPr>
            </a:br>
            <a:r>
              <a:rPr lang="en-US" sz="2600" dirty="0" smtClean="0">
                <a:cs typeface="Calibri" pitchFamily="34" charset="0"/>
              </a:rPr>
              <a:t>(Summaries)</a:t>
            </a:r>
            <a:endParaRPr lang="en-US" sz="2600" dirty="0">
              <a:cs typeface="Calibri" pitchFamily="34" charset="0"/>
            </a:endParaRPr>
          </a:p>
        </p:txBody>
      </p:sp>
      <p:pic>
        <p:nvPicPr>
          <p:cNvPr id="2050" name="Picture 2" descr="http://images.betterworldbooks.com/014/The-Early-History-of-Rome-Livy-978014044809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834" y="1524000"/>
            <a:ext cx="3369564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uiExpand="1" build="p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bg2">
                <a:lumMod val="75000"/>
              </a:schemeClr>
            </a:gs>
            <a:gs pos="77000">
              <a:srgbClr val="722484"/>
            </a:gs>
            <a:gs pos="100000">
              <a:srgbClr val="7E1F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461125" cy="876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295  E" pathEditMode="relative" ptsTypes="">
                                      <p:cBhvr>
                                        <p:cTn id="6" dur="2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bg2">
                <a:lumMod val="75000"/>
              </a:schemeClr>
            </a:gs>
            <a:gs pos="77000">
              <a:srgbClr val="722484"/>
            </a:gs>
            <a:gs pos="100000">
              <a:srgbClr val="7E1F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839200" cy="1143000"/>
          </a:xfrm>
          <a:noFill/>
          <a:effectLst>
            <a:softEdge rad="317500"/>
          </a:effectLst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SERVIVS TVLLIVS</a:t>
            </a:r>
            <a:endParaRPr lang="en-US" sz="54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81000" y="1143000"/>
            <a:ext cx="2690160" cy="2829818"/>
            <a:chOff x="1089360" y="1295400"/>
            <a:chExt cx="2690160" cy="2829818"/>
          </a:xfrm>
        </p:grpSpPr>
        <p:pic>
          <p:nvPicPr>
            <p:cNvPr id="16385" name="Picture 1" descr="C:\Users\Tom\AppData\Local\Microsoft\Windows\Temporary Internet Files\Content.IE5\ETTPEWRJ\MC900434816[1]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228" y="1295400"/>
              <a:ext cx="1828572" cy="1828572"/>
            </a:xfrm>
            <a:prstGeom prst="rect">
              <a:avLst/>
            </a:prstGeom>
            <a:noFill/>
          </p:spPr>
        </p:pic>
        <p:sp>
          <p:nvSpPr>
            <p:cNvPr id="6" name="Rectangle 5"/>
            <p:cNvSpPr/>
            <p:nvPr/>
          </p:nvSpPr>
          <p:spPr>
            <a:xfrm>
              <a:off x="1089360" y="3048000"/>
              <a:ext cx="2690160" cy="107721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 dirty="0" smtClean="0">
                  <a:cs typeface="Calibri" pitchFamily="34" charset="0"/>
                </a:rPr>
                <a:t>A Legendary </a:t>
              </a:r>
              <a:br>
                <a:rPr lang="en-US" sz="3200" b="1" dirty="0" smtClean="0">
                  <a:cs typeface="Calibri" pitchFamily="34" charset="0"/>
                </a:rPr>
              </a:br>
              <a:r>
                <a:rPr lang="en-US" sz="3200" b="1" dirty="0" smtClean="0">
                  <a:cs typeface="Calibri" pitchFamily="34" charset="0"/>
                </a:rPr>
                <a:t>Miracle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276600" y="2057400"/>
            <a:ext cx="2362200" cy="3149263"/>
            <a:chOff x="5715000" y="2325469"/>
            <a:chExt cx="2362200" cy="3149263"/>
          </a:xfrm>
          <a:effectLst/>
        </p:grpSpPr>
        <p:pic>
          <p:nvPicPr>
            <p:cNvPr id="16386" name="Picture 2" descr="C:\Users\Tom\AppData\Local\Microsoft\Windows\Temporary Internet Files\Content.IE5\E8DPK5BM\MC900149323[1].wmf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0815" y="2325469"/>
              <a:ext cx="1952531" cy="2187921"/>
            </a:xfrm>
            <a:prstGeom prst="rect">
              <a:avLst/>
            </a:prstGeom>
            <a:noFill/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p:spPr>
        </p:pic>
        <p:sp>
          <p:nvSpPr>
            <p:cNvPr id="9" name="Rectangle 8">
              <a:hlinkClick r:id="rId4" action="ppaction://hlinksldjump"/>
            </p:cNvPr>
            <p:cNvSpPr/>
            <p:nvPr/>
          </p:nvSpPr>
          <p:spPr>
            <a:xfrm>
              <a:off x="5715000" y="4459069"/>
              <a:ext cx="2362200" cy="1015663"/>
            </a:xfrm>
            <a:prstGeom prst="rect">
              <a:avLst/>
            </a:prstGeom>
            <a:noFill/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 dirty="0" smtClean="0">
                  <a:cs typeface="Calibri" pitchFamily="34" charset="0"/>
                </a:rPr>
                <a:t>The </a:t>
              </a:r>
              <a:r>
                <a:rPr lang="en-US" sz="3000" b="1" dirty="0" err="1" smtClean="0">
                  <a:cs typeface="Calibri" pitchFamily="34" charset="0"/>
                </a:rPr>
                <a:t>Servian</a:t>
              </a:r>
              <a:r>
                <a:rPr lang="en-US" sz="3000" b="1" dirty="0" smtClean="0">
                  <a:cs typeface="Calibri" pitchFamily="34" charset="0"/>
                </a:rPr>
                <a:t> </a:t>
              </a:r>
              <a:br>
                <a:rPr lang="en-US" sz="3000" b="1" dirty="0" smtClean="0">
                  <a:cs typeface="Calibri" pitchFamily="34" charset="0"/>
                </a:rPr>
              </a:br>
              <a:r>
                <a:rPr lang="en-US" sz="3000" b="1" dirty="0" smtClean="0">
                  <a:cs typeface="Calibri" pitchFamily="34" charset="0"/>
                </a:rPr>
                <a:t>Reforms</a:t>
              </a:r>
            </a:p>
          </p:txBody>
        </p:sp>
      </p:grpSp>
      <p:pic>
        <p:nvPicPr>
          <p:cNvPr id="13" name="Picture 12" descr="Caroline Trike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7000" y="3581400"/>
            <a:ext cx="1936230" cy="19050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4" name="Rectangle 13"/>
          <p:cNvSpPr/>
          <p:nvPr/>
        </p:nvSpPr>
        <p:spPr>
          <a:xfrm>
            <a:off x="6221152" y="5400010"/>
            <a:ext cx="2587568" cy="1077218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cs typeface="Calibri" pitchFamily="34" charset="0"/>
              </a:rPr>
              <a:t>Unfortunate </a:t>
            </a:r>
            <a:br>
              <a:rPr lang="en-US" sz="3200" b="1" dirty="0" smtClean="0">
                <a:cs typeface="Calibri" pitchFamily="34" charset="0"/>
              </a:rPr>
            </a:br>
            <a:r>
              <a:rPr lang="en-US" sz="3200" b="1" dirty="0" smtClean="0">
                <a:cs typeface="Calibri" pitchFamily="34" charset="0"/>
              </a:rPr>
              <a:t>Family Life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bg2">
                <a:lumMod val="75000"/>
              </a:schemeClr>
            </a:gs>
            <a:gs pos="77000">
              <a:srgbClr val="722484"/>
            </a:gs>
            <a:gs pos="100000">
              <a:srgbClr val="7E1F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0"/>
            <a:ext cx="9144000" cy="1951910"/>
          </a:xfrm>
        </p:spPr>
        <p:txBody>
          <a:bodyPr>
            <a:noAutofit/>
          </a:bodyPr>
          <a:lstStyle/>
          <a:p>
            <a:r>
              <a:rPr lang="en-US" sz="9600" dirty="0" smtClean="0"/>
              <a:t>fAIRNESS</a:t>
            </a:r>
            <a:endParaRPr lang="en-US" sz="96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4230469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What makes something </a:t>
            </a:r>
            <a:r>
              <a:rPr lang="en-US" sz="4400" i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fair</a:t>
            </a:r>
            <a:r>
              <a:rPr lang="en-US" sz="44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?</a:t>
            </a:r>
            <a:endParaRPr lang="en-US" sz="44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0234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bg2">
                <a:lumMod val="75000"/>
              </a:schemeClr>
            </a:gs>
            <a:gs pos="77000">
              <a:srgbClr val="722484"/>
            </a:gs>
            <a:gs pos="100000">
              <a:srgbClr val="7E1F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farm5.staticflickr.com/4006/4282236738_2232eda1da_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" r="1008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1059359"/>
            <a:ext cx="5029200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50000"/>
                  </a:schemeClr>
                </a:solidFill>
                <a:cs typeface="Calibri" pitchFamily="34" charset="0"/>
              </a:rPr>
              <a:t>EQUESTRIANS</a:t>
            </a:r>
            <a:endParaRPr lang="en-US" sz="4400" b="1" dirty="0">
              <a:solidFill>
                <a:schemeClr val="bg1">
                  <a:lumMod val="50000"/>
                </a:schemeClr>
              </a:solidFill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91400" y="6486663"/>
            <a:ext cx="1752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/>
              <a:t>Photo by </a:t>
            </a:r>
            <a:r>
              <a:rPr lang="en-US" sz="1400" dirty="0">
                <a:hlinkClick r:id="rId4"/>
              </a:rPr>
              <a:t>5telios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182229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bg2">
                <a:lumMod val="75000"/>
              </a:schemeClr>
            </a:gs>
            <a:gs pos="77000">
              <a:srgbClr val="722484"/>
            </a:gs>
            <a:gs pos="100000">
              <a:srgbClr val="7E1F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farm5.staticflickr.com/4006/4282236738_2232eda1da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575" y="518414"/>
            <a:ext cx="3124200" cy="207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533400"/>
            <a:ext cx="5791200" cy="2057400"/>
          </a:xfrm>
          <a:noFill/>
          <a:effectLst>
            <a:softEdge rad="127000"/>
          </a:effectLst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114300" algn="l"/>
            <a:r>
              <a:rPr lang="en-US" sz="44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SERVIAN </a:t>
            </a:r>
            <a:r>
              <a:rPr lang="en-US" sz="6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REFORMS</a:t>
            </a:r>
            <a:endParaRPr lang="en-US" sz="54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43575" y="1804398"/>
            <a:ext cx="3124200" cy="553998"/>
          </a:xfrm>
          <a:prstGeom prst="rect">
            <a:avLst/>
          </a:prstGeom>
          <a:solidFill>
            <a:schemeClr val="bg1">
              <a:lumMod val="50000"/>
              <a:alpha val="75000"/>
            </a:schemeClr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2"/>
                </a:solidFill>
                <a:cs typeface="Calibri" pitchFamily="34" charset="0"/>
              </a:rPr>
              <a:t>EQUESTRIANS</a:t>
            </a:r>
            <a:endParaRPr lang="en-US" sz="3000" b="1" dirty="0">
              <a:solidFill>
                <a:schemeClr val="accent2"/>
              </a:solidFill>
              <a:cs typeface="Calibri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981200" y="3048000"/>
            <a:ext cx="6019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11125"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2F2F2"/>
              </a:buClr>
              <a:buSzPct val="65000"/>
              <a:buFont typeface="Wingdings 2" pitchFamily="18" charset="2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Calibri" pitchFamily="34" charset="0"/>
              </a:rPr>
              <a:t>The Wealthy:</a:t>
            </a:r>
          </a:p>
          <a:p>
            <a:pPr marL="796925" marR="0" lvl="0" indent="-5715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2F2F2"/>
              </a:buClr>
              <a:buSzPct val="100000"/>
              <a:buFont typeface="+mj-lt"/>
              <a:buAutoNum type="arabicPeriod"/>
              <a:tabLst/>
              <a:defRPr/>
            </a:pPr>
            <a:r>
              <a:rPr lang="en-US" sz="4000" b="1" dirty="0" smtClean="0">
                <a:solidFill>
                  <a:schemeClr val="accent1"/>
                </a:solidFill>
                <a:latin typeface="+mn-lt"/>
                <a:ea typeface="+mn-ea"/>
                <a:cs typeface="Calibri" pitchFamily="34" charset="0"/>
              </a:rPr>
              <a:t>Pay more taxes</a:t>
            </a:r>
          </a:p>
          <a:p>
            <a:pPr marL="796925" marR="0" lvl="0" indent="-5715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2F2F2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Calibri" pitchFamily="34" charset="0"/>
              </a:rPr>
              <a:t>Have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Calibri" pitchFamily="34" charset="0"/>
              </a:rPr>
              <a:t> more influence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Calibri" pitchFamily="34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bg2">
                <a:lumMod val="75000"/>
              </a:schemeClr>
            </a:gs>
            <a:gs pos="77000">
              <a:srgbClr val="722484"/>
            </a:gs>
            <a:gs pos="100000">
              <a:srgbClr val="7E1F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37" y="762000"/>
            <a:ext cx="4341167" cy="5638800"/>
          </a:xfrm>
          <a:noFill/>
          <a:effectLst>
            <a:softEdge rad="63500"/>
          </a:effectLst>
        </p:spPr>
        <p:txBody>
          <a:bodyPr/>
          <a:lstStyle/>
          <a:p>
            <a:pPr marL="0" indent="0" algn="ctr">
              <a:buNone/>
            </a:pPr>
            <a:r>
              <a:rPr lang="en-US" sz="4800" b="1" dirty="0" smtClean="0">
                <a:solidFill>
                  <a:schemeClr val="accent1"/>
                </a:solidFill>
                <a:cs typeface="Calibri" pitchFamily="34" charset="0"/>
              </a:rPr>
              <a:t>Six</a:t>
            </a:r>
            <a:r>
              <a:rPr lang="en-US" sz="4800" b="1" dirty="0" smtClean="0">
                <a:cs typeface="Calibri" pitchFamily="34" charset="0"/>
              </a:rPr>
              <a:t> </a:t>
            </a:r>
            <a:r>
              <a:rPr lang="en-US" sz="4800" b="1" dirty="0" smtClean="0">
                <a:solidFill>
                  <a:schemeClr val="accent5"/>
                </a:solidFill>
                <a:cs typeface="Calibri" pitchFamily="34" charset="0"/>
              </a:rPr>
              <a:t>Classes </a:t>
            </a:r>
            <a:r>
              <a:rPr lang="en-US" sz="4800" b="1" dirty="0" smtClean="0">
                <a:solidFill>
                  <a:schemeClr val="accent1"/>
                </a:solidFill>
                <a:cs typeface="Calibri" pitchFamily="34" charset="0"/>
              </a:rPr>
              <a:t>of </a:t>
            </a:r>
            <a:br>
              <a:rPr lang="en-US" sz="4800" b="1" dirty="0" smtClean="0">
                <a:solidFill>
                  <a:schemeClr val="accent1"/>
                </a:solidFill>
                <a:cs typeface="Calibri" pitchFamily="34" charset="0"/>
              </a:rPr>
            </a:br>
            <a:r>
              <a:rPr lang="en-US" sz="4800" b="1" dirty="0" smtClean="0">
                <a:solidFill>
                  <a:schemeClr val="accent1"/>
                </a:solidFill>
                <a:cs typeface="Calibri" pitchFamily="34" charset="0"/>
              </a:rPr>
              <a:t>INFANTRY:</a:t>
            </a:r>
          </a:p>
          <a:p>
            <a:pPr marL="0" indent="0" algn="ctr">
              <a:buNone/>
            </a:pPr>
            <a:r>
              <a:rPr lang="en-US" sz="1800" b="1" dirty="0">
                <a:solidFill>
                  <a:schemeClr val="accent1"/>
                </a:solidFill>
                <a:cs typeface="Calibri" pitchFamily="34" charset="0"/>
              </a:rPr>
              <a:t> </a:t>
            </a:r>
            <a:endParaRPr lang="en-US" b="1" dirty="0" smtClean="0">
              <a:solidFill>
                <a:schemeClr val="accent1"/>
              </a:solidFill>
              <a:cs typeface="Calibri" pitchFamily="34" charset="0"/>
            </a:endParaRPr>
          </a:p>
          <a:p>
            <a:pPr marL="1200150" indent="-606425">
              <a:buNone/>
            </a:pPr>
            <a:r>
              <a:rPr lang="en-US" sz="3200" b="1" dirty="0" smtClean="0">
                <a:solidFill>
                  <a:schemeClr val="accent1"/>
                </a:solidFill>
                <a:cs typeface="Calibri" pitchFamily="34" charset="0"/>
              </a:rPr>
              <a:t>1. 	80 Centuries</a:t>
            </a:r>
          </a:p>
          <a:p>
            <a:pPr marL="1200150" indent="-606425">
              <a:buNone/>
            </a:pPr>
            <a:r>
              <a:rPr lang="en-US" sz="3200" b="1" dirty="0" smtClean="0">
                <a:solidFill>
                  <a:schemeClr val="accent1"/>
                </a:solidFill>
                <a:cs typeface="Calibri" pitchFamily="34" charset="0"/>
              </a:rPr>
              <a:t>2. 	20 Centuries</a:t>
            </a:r>
          </a:p>
          <a:p>
            <a:pPr marL="1200150" indent="-606425">
              <a:buNone/>
            </a:pPr>
            <a:r>
              <a:rPr lang="en-US" sz="3200" b="1" dirty="0" smtClean="0">
                <a:solidFill>
                  <a:schemeClr val="accent1"/>
                </a:solidFill>
                <a:cs typeface="Calibri" pitchFamily="34" charset="0"/>
              </a:rPr>
              <a:t>3.	20 Centuries</a:t>
            </a:r>
          </a:p>
          <a:p>
            <a:pPr marL="1200150" indent="-606425">
              <a:buNone/>
            </a:pPr>
            <a:r>
              <a:rPr lang="en-US" sz="3200" b="1" dirty="0" smtClean="0">
                <a:solidFill>
                  <a:schemeClr val="accent1"/>
                </a:solidFill>
                <a:cs typeface="Calibri" pitchFamily="34" charset="0"/>
              </a:rPr>
              <a:t>4.	20 Centuries</a:t>
            </a:r>
          </a:p>
          <a:p>
            <a:pPr marL="1200150" indent="-606425">
              <a:buNone/>
            </a:pPr>
            <a:r>
              <a:rPr lang="en-US" sz="3200" b="1" dirty="0" smtClean="0">
                <a:solidFill>
                  <a:schemeClr val="accent1"/>
                </a:solidFill>
                <a:cs typeface="Calibri" pitchFamily="34" charset="0"/>
              </a:rPr>
              <a:t>5.	30 Centuries</a:t>
            </a:r>
          </a:p>
          <a:p>
            <a:pPr marL="1200150" indent="-606425">
              <a:buNone/>
            </a:pPr>
            <a:r>
              <a:rPr lang="en-US" sz="3200" b="1" dirty="0" smtClean="0">
                <a:solidFill>
                  <a:schemeClr val="accent1"/>
                </a:solidFill>
                <a:cs typeface="Calibri" pitchFamily="34" charset="0"/>
              </a:rPr>
              <a:t>6. 	One Century</a:t>
            </a:r>
            <a:endParaRPr lang="en-US" sz="3200" b="1" dirty="0">
              <a:solidFill>
                <a:schemeClr val="accent1"/>
              </a:solidFill>
              <a:cs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767" y="0"/>
            <a:ext cx="457423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15200" y="6520190"/>
            <a:ext cx="1752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2"/>
                </a:solidFill>
              </a:rPr>
              <a:t>Photo by Paul Hudson</a:t>
            </a:r>
            <a:endParaRPr lang="en-US" sz="11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6887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bg2">
                <a:lumMod val="75000"/>
              </a:schemeClr>
            </a:gs>
            <a:gs pos="77000">
              <a:srgbClr val="722484"/>
            </a:gs>
            <a:gs pos="100000">
              <a:srgbClr val="7E1F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37" y="762000"/>
            <a:ext cx="4341167" cy="5638800"/>
          </a:xfrm>
          <a:noFill/>
          <a:effectLst>
            <a:softEdge rad="63500"/>
          </a:effectLst>
        </p:spPr>
        <p:txBody>
          <a:bodyPr/>
          <a:lstStyle/>
          <a:p>
            <a:pPr marL="0" indent="0" algn="ctr">
              <a:buNone/>
            </a:pPr>
            <a:r>
              <a:rPr lang="en-US" sz="5400" b="1" dirty="0" smtClean="0">
                <a:solidFill>
                  <a:schemeClr val="accent1"/>
                </a:solidFill>
                <a:cs typeface="Calibri" pitchFamily="34" charset="0"/>
              </a:rPr>
              <a:t>Rich Man’s</a:t>
            </a:r>
          </a:p>
          <a:p>
            <a:pPr marL="0" indent="0" algn="ctr">
              <a:buNone/>
            </a:pPr>
            <a:r>
              <a:rPr lang="en-US" sz="7200" b="1" dirty="0" smtClean="0">
                <a:solidFill>
                  <a:schemeClr val="accent6">
                    <a:lumMod val="90000"/>
                  </a:schemeClr>
                </a:solidFill>
                <a:cs typeface="Calibri" pitchFamily="34" charset="0"/>
              </a:rPr>
              <a:t>WAR</a:t>
            </a:r>
            <a:endParaRPr lang="en-US" sz="4800" b="1" dirty="0" smtClean="0">
              <a:solidFill>
                <a:schemeClr val="accent6">
                  <a:lumMod val="90000"/>
                </a:schemeClr>
              </a:solidFill>
              <a:cs typeface="Calibri" pitchFamily="34" charset="0"/>
            </a:endParaRPr>
          </a:p>
          <a:p>
            <a:pPr marL="0" indent="0" algn="ctr">
              <a:buNone/>
            </a:pPr>
            <a:r>
              <a:rPr lang="en-US" sz="2400" b="1" dirty="0" smtClean="0">
                <a:solidFill>
                  <a:schemeClr val="accent1"/>
                </a:solidFill>
                <a:cs typeface="Calibri" pitchFamily="34" charset="0"/>
              </a:rPr>
              <a:t> </a:t>
            </a:r>
            <a:endParaRPr lang="en-US" sz="2400" b="1" dirty="0">
              <a:solidFill>
                <a:schemeClr val="accent1"/>
              </a:solidFill>
              <a:cs typeface="Calibri" pitchFamily="34" charset="0"/>
            </a:endParaRPr>
          </a:p>
          <a:p>
            <a:pPr marL="0" indent="0" algn="ctr">
              <a:buNone/>
            </a:pPr>
            <a:r>
              <a:rPr lang="en-US" sz="5400" b="1" dirty="0" smtClean="0">
                <a:solidFill>
                  <a:schemeClr val="accent1"/>
                </a:solidFill>
                <a:cs typeface="Calibri" pitchFamily="34" charset="0"/>
              </a:rPr>
              <a:t>Rich Man’s</a:t>
            </a:r>
          </a:p>
          <a:p>
            <a:pPr marL="0" indent="0" algn="ctr">
              <a:buNone/>
            </a:pPr>
            <a:r>
              <a:rPr lang="en-US" sz="7200" b="1" dirty="0" smtClean="0">
                <a:solidFill>
                  <a:schemeClr val="accent6">
                    <a:lumMod val="90000"/>
                  </a:schemeClr>
                </a:solidFill>
                <a:cs typeface="Calibri" pitchFamily="34" charset="0"/>
              </a:rPr>
              <a:t>FIGHT</a:t>
            </a:r>
            <a:endParaRPr lang="en-US" sz="4000" b="1" dirty="0">
              <a:solidFill>
                <a:schemeClr val="accent6">
                  <a:lumMod val="90000"/>
                </a:schemeClr>
              </a:solidFill>
              <a:cs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767" y="0"/>
            <a:ext cx="457423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15200" y="6520190"/>
            <a:ext cx="1752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2"/>
                </a:solidFill>
              </a:rPr>
              <a:t>Photo by Paul Hudson</a:t>
            </a:r>
            <a:endParaRPr lang="en-US" sz="11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008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bg2">
                <a:lumMod val="75000"/>
              </a:schemeClr>
            </a:gs>
            <a:gs pos="77000">
              <a:srgbClr val="722484"/>
            </a:gs>
            <a:gs pos="100000">
              <a:srgbClr val="7E1F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Caroline Trike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6773" y="0"/>
            <a:ext cx="697042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772" y="4114800"/>
            <a:ext cx="6970427" cy="1143000"/>
          </a:xfrm>
          <a:solidFill>
            <a:schemeClr val="bg2">
              <a:alpha val="80000"/>
            </a:schemeClr>
          </a:solidFill>
        </p:spPr>
        <p:txBody>
          <a:bodyPr>
            <a:normAutofit/>
          </a:bodyPr>
          <a:lstStyle/>
          <a:p>
            <a:r>
              <a:rPr lang="en-US" sz="6000" dirty="0" smtClean="0"/>
              <a:t>FAMILY</a:t>
            </a:r>
            <a:endParaRPr lang="en-US" sz="6000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bg2">
                <a:lumMod val="75000"/>
              </a:schemeClr>
            </a:gs>
            <a:gs pos="77000">
              <a:srgbClr val="722484"/>
            </a:gs>
            <a:gs pos="100000">
              <a:srgbClr val="7E1F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949857"/>
            <a:ext cx="2209800" cy="954107"/>
          </a:xfrm>
          <a:prstGeom prst="rect">
            <a:avLst/>
          </a:prstGeom>
          <a:gradFill>
            <a:gsLst>
              <a:gs pos="0">
                <a:schemeClr val="dk1">
                  <a:shade val="60000"/>
                </a:schemeClr>
              </a:gs>
              <a:gs pos="33000">
                <a:schemeClr val="dk1">
                  <a:tint val="86500"/>
                  <a:lumMod val="86000"/>
                </a:schemeClr>
              </a:gs>
              <a:gs pos="52000">
                <a:srgbClr val="8A7494"/>
              </a:gs>
              <a:gs pos="68000">
                <a:schemeClr val="dk1">
                  <a:tint val="86000"/>
                  <a:lumMod val="86000"/>
                </a:schemeClr>
              </a:gs>
              <a:gs pos="100000">
                <a:schemeClr val="dk1">
                  <a:shade val="60000"/>
                </a:schemeClr>
              </a:gs>
            </a:gsLst>
          </a:gradFill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Tarquinius</a:t>
            </a:r>
            <a:r>
              <a:rPr lang="en-US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Priscus</a:t>
            </a:r>
            <a:endParaRPr lang="en-US" sz="2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5000" y="939225"/>
            <a:ext cx="2209800" cy="954107"/>
          </a:xfrm>
          <a:prstGeom prst="rect">
            <a:avLst/>
          </a:prstGeom>
          <a:gradFill>
            <a:gsLst>
              <a:gs pos="0">
                <a:schemeClr val="dk1">
                  <a:shade val="60000"/>
                </a:schemeClr>
              </a:gs>
              <a:gs pos="33000">
                <a:schemeClr val="dk1">
                  <a:tint val="86500"/>
                  <a:lumMod val="86000"/>
                </a:schemeClr>
              </a:gs>
              <a:gs pos="52000">
                <a:srgbClr val="8A7494"/>
              </a:gs>
              <a:gs pos="68000">
                <a:schemeClr val="dk1">
                  <a:tint val="86000"/>
                  <a:lumMod val="86000"/>
                </a:schemeClr>
              </a:gs>
              <a:gs pos="100000">
                <a:schemeClr val="dk1">
                  <a:shade val="60000"/>
                </a:schemeClr>
              </a:gs>
            </a:gsLst>
          </a:gradFill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Servius</a:t>
            </a:r>
            <a:r>
              <a:rPr lang="en-US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Tullius</a:t>
            </a:r>
            <a:endParaRPr lang="en-US" sz="2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60851" y="2387025"/>
            <a:ext cx="1844749" cy="584775"/>
          </a:xfrm>
          <a:prstGeom prst="rect">
            <a:avLst/>
          </a:prstGeom>
          <a:gradFill>
            <a:gsLst>
              <a:gs pos="0">
                <a:srgbClr val="C964DE"/>
              </a:gs>
              <a:gs pos="60000">
                <a:srgbClr val="E7BAF0"/>
              </a:gs>
              <a:gs pos="40000">
                <a:srgbClr val="E7BAF0"/>
              </a:gs>
              <a:gs pos="100000">
                <a:schemeClr val="accent6">
                  <a:lumMod val="75000"/>
                </a:schemeClr>
              </a:gs>
            </a:gsLst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err="1"/>
              <a:t>Tullia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934200" y="2387025"/>
            <a:ext cx="1844749" cy="584775"/>
          </a:xfrm>
          <a:prstGeom prst="rect">
            <a:avLst/>
          </a:prstGeom>
          <a:gradFill>
            <a:gsLst>
              <a:gs pos="0">
                <a:srgbClr val="C964DE"/>
              </a:gs>
              <a:gs pos="60000">
                <a:srgbClr val="E7BAF0"/>
              </a:gs>
              <a:gs pos="40000">
                <a:srgbClr val="E7BAF0"/>
              </a:gs>
              <a:gs pos="100000">
                <a:schemeClr val="accent6">
                  <a:lumMod val="75000"/>
                </a:schemeClr>
              </a:gs>
            </a:gsLst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1">
                    <a:lumMod val="50000"/>
                  </a:schemeClr>
                </a:solidFill>
              </a:rPr>
              <a:t>Tullia</a:t>
            </a:r>
            <a:endParaRPr lang="en-US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6451" y="2387024"/>
            <a:ext cx="1844749" cy="584775"/>
          </a:xfrm>
          <a:prstGeom prst="rect">
            <a:avLst/>
          </a:prstGeom>
          <a:gradFill>
            <a:gsLst>
              <a:gs pos="0">
                <a:srgbClr val="7599FF">
                  <a:lumMod val="95000"/>
                </a:srgbClr>
              </a:gs>
              <a:gs pos="60000">
                <a:srgbClr val="A3BBFF">
                  <a:lumMod val="85000"/>
                  <a:lumOff val="15000"/>
                </a:srgbClr>
              </a:gs>
              <a:gs pos="40000">
                <a:srgbClr val="A3BBFF">
                  <a:lumMod val="85000"/>
                  <a:lumOff val="15000"/>
                </a:srgbClr>
              </a:gs>
              <a:gs pos="100000">
                <a:srgbClr val="7599FF">
                  <a:lumMod val="95000"/>
                </a:srgbClr>
              </a:gs>
            </a:gsLst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SON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09800" y="2387024"/>
            <a:ext cx="1844749" cy="584775"/>
          </a:xfrm>
          <a:prstGeom prst="rect">
            <a:avLst/>
          </a:prstGeom>
          <a:gradFill>
            <a:gsLst>
              <a:gs pos="0">
                <a:srgbClr val="7599FF">
                  <a:lumMod val="95000"/>
                </a:srgbClr>
              </a:gs>
              <a:gs pos="60000">
                <a:srgbClr val="A3BBFF">
                  <a:lumMod val="85000"/>
                  <a:lumOff val="15000"/>
                </a:srgbClr>
              </a:gs>
              <a:gs pos="40000">
                <a:srgbClr val="A3BBFF">
                  <a:lumMod val="85000"/>
                  <a:lumOff val="15000"/>
                </a:srgbClr>
              </a:gs>
              <a:gs pos="100000">
                <a:srgbClr val="7599FF">
                  <a:lumMod val="95000"/>
                </a:srgbClr>
              </a:gs>
            </a:gsLst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>
                    <a:lumMod val="50000"/>
                  </a:schemeClr>
                </a:solidFill>
              </a:rPr>
              <a:t>SON</a:t>
            </a:r>
            <a:endParaRPr lang="en-US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5167" y="612339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4"/>
                </a:solidFill>
              </a:rPr>
              <a:t>V</a:t>
            </a:r>
            <a:endParaRPr lang="en-US" sz="4000" b="1" dirty="0">
              <a:solidFill>
                <a:schemeClr val="accent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57800" y="612339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4"/>
                </a:solidFill>
              </a:rPr>
              <a:t>VI</a:t>
            </a:r>
            <a:endParaRPr lang="en-US" sz="4000" b="1" dirty="0">
              <a:solidFill>
                <a:schemeClr val="accent4"/>
              </a:solidFill>
            </a:endParaRPr>
          </a:p>
        </p:txBody>
      </p:sp>
      <p:pic>
        <p:nvPicPr>
          <p:cNvPr id="13" name="Picture 2" descr="C:\Users\trichey\AppData\Local\Microsoft\Windows\Temporary Internet Files\Content.IE5\VN680A5I\MP900402372[1]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75" b="33708"/>
          <a:stretch/>
        </p:blipFill>
        <p:spPr bwMode="auto">
          <a:xfrm>
            <a:off x="8860" y="3657600"/>
            <a:ext cx="9135140" cy="259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bg2">
                <a:lumMod val="75000"/>
              </a:schemeClr>
            </a:gs>
            <a:gs pos="77000">
              <a:srgbClr val="722484"/>
            </a:gs>
            <a:gs pos="100000">
              <a:srgbClr val="7E1F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869711" y="2387025"/>
            <a:ext cx="1844749" cy="584775"/>
          </a:xfrm>
          <a:prstGeom prst="rect">
            <a:avLst/>
          </a:prstGeom>
          <a:gradFill>
            <a:gsLst>
              <a:gs pos="0">
                <a:srgbClr val="7599FF">
                  <a:lumMod val="95000"/>
                </a:srgbClr>
              </a:gs>
              <a:gs pos="60000">
                <a:srgbClr val="A3BBFF">
                  <a:lumMod val="85000"/>
                  <a:lumOff val="15000"/>
                </a:srgbClr>
              </a:gs>
              <a:gs pos="40000">
                <a:srgbClr val="A3BBFF">
                  <a:lumMod val="85000"/>
                  <a:lumOff val="15000"/>
                </a:srgbClr>
              </a:gs>
              <a:gs pos="100000">
                <a:srgbClr val="7599FF">
                  <a:lumMod val="95000"/>
                </a:srgbClr>
              </a:gs>
            </a:gsLst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SON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6450" y="2387023"/>
            <a:ext cx="1844749" cy="584775"/>
          </a:xfrm>
          <a:prstGeom prst="rect">
            <a:avLst/>
          </a:prstGeom>
          <a:gradFill>
            <a:gsLst>
              <a:gs pos="0">
                <a:srgbClr val="C964DE"/>
              </a:gs>
              <a:gs pos="60000">
                <a:srgbClr val="E7BAF0"/>
              </a:gs>
              <a:gs pos="40000">
                <a:srgbClr val="E7BAF0"/>
              </a:gs>
              <a:gs pos="100000">
                <a:schemeClr val="accent6">
                  <a:lumMod val="75000"/>
                </a:schemeClr>
              </a:gs>
            </a:gsLst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err="1"/>
              <a:t>Tullia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90600" y="949857"/>
            <a:ext cx="2209800" cy="954107"/>
          </a:xfrm>
          <a:prstGeom prst="rect">
            <a:avLst/>
          </a:prstGeom>
          <a:gradFill>
            <a:gsLst>
              <a:gs pos="0">
                <a:schemeClr val="dk1">
                  <a:shade val="60000"/>
                </a:schemeClr>
              </a:gs>
              <a:gs pos="33000">
                <a:schemeClr val="dk1">
                  <a:tint val="86500"/>
                  <a:lumMod val="86000"/>
                </a:schemeClr>
              </a:gs>
              <a:gs pos="52000">
                <a:srgbClr val="8A7494"/>
              </a:gs>
              <a:gs pos="68000">
                <a:schemeClr val="dk1">
                  <a:tint val="86000"/>
                  <a:lumMod val="86000"/>
                </a:schemeClr>
              </a:gs>
              <a:gs pos="100000">
                <a:schemeClr val="dk1">
                  <a:shade val="60000"/>
                </a:schemeClr>
              </a:gs>
            </a:gsLst>
          </a:gradFill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Tarquinius</a:t>
            </a:r>
            <a:r>
              <a:rPr lang="en-US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Priscus</a:t>
            </a:r>
            <a:endParaRPr lang="en-US" sz="2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5000" y="939225"/>
            <a:ext cx="2209800" cy="954107"/>
          </a:xfrm>
          <a:prstGeom prst="rect">
            <a:avLst/>
          </a:prstGeom>
          <a:gradFill>
            <a:gsLst>
              <a:gs pos="0">
                <a:schemeClr val="dk1">
                  <a:shade val="60000"/>
                </a:schemeClr>
              </a:gs>
              <a:gs pos="33000">
                <a:schemeClr val="dk1">
                  <a:tint val="86500"/>
                  <a:lumMod val="86000"/>
                </a:schemeClr>
              </a:gs>
              <a:gs pos="52000">
                <a:srgbClr val="8A7494"/>
              </a:gs>
              <a:gs pos="68000">
                <a:schemeClr val="dk1">
                  <a:tint val="86000"/>
                  <a:lumMod val="86000"/>
                </a:schemeClr>
              </a:gs>
              <a:gs pos="100000">
                <a:schemeClr val="dk1">
                  <a:shade val="60000"/>
                </a:schemeClr>
              </a:gs>
            </a:gsLst>
          </a:gradFill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Servius</a:t>
            </a:r>
            <a:r>
              <a:rPr lang="en-US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Tullius</a:t>
            </a:r>
            <a:endParaRPr lang="en-US" sz="2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34200" y="2387025"/>
            <a:ext cx="1844749" cy="584775"/>
          </a:xfrm>
          <a:prstGeom prst="rect">
            <a:avLst/>
          </a:prstGeom>
          <a:gradFill>
            <a:gsLst>
              <a:gs pos="0">
                <a:srgbClr val="C964DE"/>
              </a:gs>
              <a:gs pos="60000">
                <a:srgbClr val="E7BAF0"/>
              </a:gs>
              <a:gs pos="40000">
                <a:srgbClr val="E7BAF0"/>
              </a:gs>
              <a:gs pos="100000">
                <a:schemeClr val="accent6">
                  <a:lumMod val="75000"/>
                </a:schemeClr>
              </a:gs>
            </a:gsLst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1">
                    <a:lumMod val="50000"/>
                  </a:schemeClr>
                </a:solidFill>
              </a:rPr>
              <a:t>Tullia</a:t>
            </a:r>
            <a:endParaRPr lang="en-US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09800" y="2387024"/>
            <a:ext cx="1844749" cy="584775"/>
          </a:xfrm>
          <a:prstGeom prst="rect">
            <a:avLst/>
          </a:prstGeom>
          <a:gradFill>
            <a:gsLst>
              <a:gs pos="0">
                <a:srgbClr val="7599FF">
                  <a:lumMod val="95000"/>
                </a:srgbClr>
              </a:gs>
              <a:gs pos="60000">
                <a:srgbClr val="A3BBFF">
                  <a:lumMod val="85000"/>
                  <a:lumOff val="15000"/>
                </a:srgbClr>
              </a:gs>
              <a:gs pos="40000">
                <a:srgbClr val="A3BBFF">
                  <a:lumMod val="85000"/>
                  <a:lumOff val="15000"/>
                </a:srgbClr>
              </a:gs>
              <a:gs pos="100000">
                <a:srgbClr val="7599FF">
                  <a:lumMod val="95000"/>
                </a:srgbClr>
              </a:gs>
            </a:gsLst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>
                    <a:lumMod val="50000"/>
                  </a:schemeClr>
                </a:solidFill>
              </a:rPr>
              <a:t>SON</a:t>
            </a:r>
            <a:endParaRPr lang="en-US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5167" y="612339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4"/>
                </a:solidFill>
              </a:rPr>
              <a:t>V</a:t>
            </a:r>
            <a:endParaRPr lang="en-US" sz="4000" b="1" dirty="0">
              <a:solidFill>
                <a:schemeClr val="accent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57800" y="612339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4"/>
                </a:solidFill>
              </a:rPr>
              <a:t>VI</a:t>
            </a:r>
            <a:endParaRPr lang="en-US" sz="4000" b="1" dirty="0">
              <a:solidFill>
                <a:schemeClr val="accent4"/>
              </a:solidFill>
            </a:endParaRPr>
          </a:p>
        </p:txBody>
      </p:sp>
      <p:pic>
        <p:nvPicPr>
          <p:cNvPr id="13" name="Picture 2" descr="C:\Users\trichey\AppData\Local\Microsoft\Windows\Temporary Internet Files\Content.IE5\VN680A5I\MP900402372[1]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75" b="33708"/>
          <a:stretch/>
        </p:blipFill>
        <p:spPr bwMode="auto">
          <a:xfrm>
            <a:off x="8860" y="3657600"/>
            <a:ext cx="9135140" cy="259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9376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bg2">
                <a:lumMod val="75000"/>
              </a:schemeClr>
            </a:gs>
            <a:gs pos="77000">
              <a:srgbClr val="722484"/>
            </a:gs>
            <a:gs pos="100000">
              <a:srgbClr val="7E1F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trichey\AppData\Local\Microsoft\Windows\Temporary Internet Files\Content.IE5\SPOO0JF4\MP900321072[1]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72"/>
          <a:stretch/>
        </p:blipFill>
        <p:spPr bwMode="auto">
          <a:xfrm>
            <a:off x="2133600" y="-1"/>
            <a:ext cx="64008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133600" y="3886200"/>
            <a:ext cx="6400800" cy="1754326"/>
          </a:xfrm>
          <a:prstGeom prst="rect">
            <a:avLst/>
          </a:prstGeom>
          <a:solidFill>
            <a:schemeClr val="bg2">
              <a:lumMod val="75000"/>
              <a:alpha val="85000"/>
            </a:schemeClr>
          </a:solidFill>
        </p:spPr>
        <p:txBody>
          <a:bodyPr wrap="square">
            <a:spAutoFit/>
          </a:bodyPr>
          <a:lstStyle/>
          <a:p>
            <a:pPr marL="228600" indent="-228600" algn="ctr">
              <a:buFont typeface="Wingdings" pitchFamily="2" charset="2"/>
              <a:buNone/>
            </a:pPr>
            <a:r>
              <a:rPr lang="en-US" sz="3200" b="1" i="1" dirty="0" smtClean="0">
                <a:solidFill>
                  <a:schemeClr val="accent2"/>
                </a:solidFill>
                <a:cs typeface="Calibri" pitchFamily="34" charset="0"/>
              </a:rPr>
              <a:t>“The study of history is the best medicine for a sick mind.”</a:t>
            </a:r>
          </a:p>
          <a:p>
            <a:pPr marL="228600" indent="-228600" algn="ctr">
              <a:buFont typeface="Wingdings" pitchFamily="2" charset="2"/>
              <a:buNone/>
            </a:pPr>
            <a:r>
              <a:rPr lang="en-US" sz="1000" b="1" dirty="0" smtClean="0">
                <a:solidFill>
                  <a:schemeClr val="accent2"/>
                </a:solidFill>
                <a:cs typeface="Calibri" pitchFamily="34" charset="0"/>
              </a:rPr>
              <a:t>	</a:t>
            </a:r>
            <a:r>
              <a:rPr lang="en-US" sz="3200" b="1" dirty="0" smtClean="0">
                <a:solidFill>
                  <a:schemeClr val="accent2"/>
                </a:solidFill>
                <a:cs typeface="Calibri" pitchFamily="34" charset="0"/>
              </a:rPr>
              <a:t/>
            </a:r>
            <a:br>
              <a:rPr lang="en-US" sz="3200" b="1" dirty="0" smtClean="0">
                <a:solidFill>
                  <a:schemeClr val="accent2"/>
                </a:solidFill>
                <a:cs typeface="Calibri" pitchFamily="34" charset="0"/>
              </a:rPr>
            </a:br>
            <a:r>
              <a:rPr lang="en-US" sz="3200" b="1" dirty="0" smtClean="0">
                <a:solidFill>
                  <a:schemeClr val="accent2"/>
                </a:solidFill>
                <a:cs typeface="Calibri" pitchFamily="34" charset="0"/>
              </a:rPr>
              <a:t>				-- Livy</a:t>
            </a:r>
          </a:p>
        </p:txBody>
      </p:sp>
    </p:spTree>
    <p:extLst>
      <p:ext uri="{BB962C8B-B14F-4D97-AF65-F5344CB8AC3E}">
        <p14:creationId xmlns:p14="http://schemas.microsoft.com/office/powerpoint/2010/main" val="8260244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bg2">
                <a:lumMod val="75000"/>
              </a:schemeClr>
            </a:gs>
            <a:gs pos="77000">
              <a:srgbClr val="722484"/>
            </a:gs>
            <a:gs pos="100000">
              <a:srgbClr val="7E1F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869711" y="2387025"/>
            <a:ext cx="1844749" cy="584775"/>
          </a:xfrm>
          <a:prstGeom prst="rect">
            <a:avLst/>
          </a:prstGeom>
          <a:gradFill>
            <a:gsLst>
              <a:gs pos="0">
                <a:srgbClr val="7599FF">
                  <a:lumMod val="95000"/>
                </a:srgbClr>
              </a:gs>
              <a:gs pos="60000">
                <a:srgbClr val="A3BBFF">
                  <a:lumMod val="85000"/>
                  <a:lumOff val="15000"/>
                </a:srgbClr>
              </a:gs>
              <a:gs pos="40000">
                <a:srgbClr val="A3BBFF">
                  <a:lumMod val="85000"/>
                  <a:lumOff val="15000"/>
                </a:srgbClr>
              </a:gs>
              <a:gs pos="100000">
                <a:srgbClr val="7599FF">
                  <a:lumMod val="95000"/>
                </a:srgbClr>
              </a:gs>
            </a:gsLst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SON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6450" y="2387023"/>
            <a:ext cx="1844749" cy="584775"/>
          </a:xfrm>
          <a:prstGeom prst="rect">
            <a:avLst/>
          </a:prstGeom>
          <a:gradFill>
            <a:gsLst>
              <a:gs pos="0">
                <a:srgbClr val="C964DE"/>
              </a:gs>
              <a:gs pos="60000">
                <a:srgbClr val="E7BAF0"/>
              </a:gs>
              <a:gs pos="40000">
                <a:srgbClr val="E7BAF0"/>
              </a:gs>
              <a:gs pos="100000">
                <a:schemeClr val="accent6">
                  <a:lumMod val="75000"/>
                </a:schemeClr>
              </a:gs>
            </a:gsLst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err="1"/>
              <a:t>Tullia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934200" y="2387025"/>
            <a:ext cx="1844749" cy="584775"/>
          </a:xfrm>
          <a:prstGeom prst="rect">
            <a:avLst/>
          </a:prstGeom>
          <a:gradFill>
            <a:gsLst>
              <a:gs pos="0">
                <a:srgbClr val="C964DE"/>
              </a:gs>
              <a:gs pos="60000">
                <a:srgbClr val="E7BAF0"/>
              </a:gs>
              <a:gs pos="40000">
                <a:srgbClr val="E7BAF0"/>
              </a:gs>
              <a:gs pos="100000">
                <a:schemeClr val="accent6">
                  <a:lumMod val="75000"/>
                </a:schemeClr>
              </a:gs>
            </a:gsLst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1">
                    <a:lumMod val="50000"/>
                  </a:schemeClr>
                </a:solidFill>
              </a:rPr>
              <a:t>Tullia</a:t>
            </a:r>
            <a:endParaRPr lang="en-US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09800" y="2387024"/>
            <a:ext cx="1844749" cy="584775"/>
          </a:xfrm>
          <a:prstGeom prst="rect">
            <a:avLst/>
          </a:prstGeom>
          <a:gradFill>
            <a:gsLst>
              <a:gs pos="0">
                <a:srgbClr val="7599FF">
                  <a:lumMod val="95000"/>
                </a:srgbClr>
              </a:gs>
              <a:gs pos="60000">
                <a:srgbClr val="A3BBFF">
                  <a:lumMod val="85000"/>
                  <a:lumOff val="15000"/>
                </a:srgbClr>
              </a:gs>
              <a:gs pos="40000">
                <a:srgbClr val="A3BBFF">
                  <a:lumMod val="85000"/>
                  <a:lumOff val="15000"/>
                </a:srgbClr>
              </a:gs>
              <a:gs pos="100000">
                <a:srgbClr val="7599FF">
                  <a:lumMod val="95000"/>
                </a:srgbClr>
              </a:gs>
            </a:gsLst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>
                    <a:lumMod val="50000"/>
                  </a:schemeClr>
                </a:solidFill>
              </a:rPr>
              <a:t>SON</a:t>
            </a:r>
            <a:endParaRPr lang="en-US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2" descr="C:\Users\trichey\AppData\Local\Microsoft\Windows\Temporary Internet Files\Content.IE5\VN680A5I\MP900402372[1]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75" b="33708"/>
          <a:stretch/>
        </p:blipFill>
        <p:spPr bwMode="auto">
          <a:xfrm>
            <a:off x="8860" y="3657600"/>
            <a:ext cx="9135140" cy="259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1600200" y="762000"/>
            <a:ext cx="1676400" cy="1219200"/>
          </a:xfrm>
          <a:prstGeom prst="wedgeRoundRectCallout">
            <a:avLst>
              <a:gd name="adj1" fmla="val -43055"/>
              <a:gd name="adj2" fmla="val 9651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  <a:t>I like his brother better.</a:t>
            </a:r>
            <a:endParaRPr lang="en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6324600" y="762000"/>
            <a:ext cx="1676400" cy="1219200"/>
          </a:xfrm>
          <a:prstGeom prst="wedgeRoundRectCallout">
            <a:avLst>
              <a:gd name="adj1" fmla="val -43055"/>
              <a:gd name="adj2" fmla="val 9651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  <a:t>I like her sister better.</a:t>
            </a:r>
            <a:endParaRPr lang="en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3084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bg2">
                <a:lumMod val="75000"/>
              </a:schemeClr>
            </a:gs>
            <a:gs pos="77000">
              <a:srgbClr val="722484"/>
            </a:gs>
            <a:gs pos="100000">
              <a:srgbClr val="7E1F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richey\AppData\Local\Microsoft\Windows\Temporary Internet Files\Content.IE5\9DDGKTZB\MP900400722[1].jpg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034" b="6350"/>
          <a:stretch/>
        </p:blipFill>
        <p:spPr bwMode="auto">
          <a:xfrm>
            <a:off x="8860" y="3657600"/>
            <a:ext cx="9135140" cy="259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869711" y="2387025"/>
            <a:ext cx="1844749" cy="584775"/>
          </a:xfrm>
          <a:prstGeom prst="rect">
            <a:avLst/>
          </a:prstGeom>
          <a:gradFill>
            <a:gsLst>
              <a:gs pos="0">
                <a:srgbClr val="7599FF">
                  <a:lumMod val="95000"/>
                </a:srgbClr>
              </a:gs>
              <a:gs pos="60000">
                <a:srgbClr val="A3BBFF">
                  <a:lumMod val="85000"/>
                  <a:lumOff val="15000"/>
                </a:srgbClr>
              </a:gs>
              <a:gs pos="40000">
                <a:srgbClr val="A3BBFF">
                  <a:lumMod val="85000"/>
                  <a:lumOff val="15000"/>
                </a:srgbClr>
              </a:gs>
              <a:gs pos="100000">
                <a:srgbClr val="7599FF">
                  <a:lumMod val="95000"/>
                </a:srgbClr>
              </a:gs>
            </a:gsLst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SON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6450" y="2387023"/>
            <a:ext cx="1844749" cy="584775"/>
          </a:xfrm>
          <a:prstGeom prst="rect">
            <a:avLst/>
          </a:prstGeom>
          <a:gradFill>
            <a:gsLst>
              <a:gs pos="0">
                <a:srgbClr val="C964DE"/>
              </a:gs>
              <a:gs pos="60000">
                <a:srgbClr val="E7BAF0"/>
              </a:gs>
              <a:gs pos="40000">
                <a:srgbClr val="E7BAF0"/>
              </a:gs>
              <a:gs pos="100000">
                <a:schemeClr val="accent6">
                  <a:lumMod val="75000"/>
                </a:schemeClr>
              </a:gs>
            </a:gsLst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err="1"/>
              <a:t>Tullia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934200" y="2387025"/>
            <a:ext cx="1844749" cy="584775"/>
          </a:xfrm>
          <a:prstGeom prst="rect">
            <a:avLst/>
          </a:prstGeom>
          <a:gradFill>
            <a:gsLst>
              <a:gs pos="0">
                <a:srgbClr val="C964DE"/>
              </a:gs>
              <a:gs pos="60000">
                <a:srgbClr val="E7BAF0"/>
              </a:gs>
              <a:gs pos="40000">
                <a:srgbClr val="E7BAF0"/>
              </a:gs>
              <a:gs pos="100000">
                <a:schemeClr val="accent6">
                  <a:lumMod val="75000"/>
                </a:schemeClr>
              </a:gs>
            </a:gsLst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1">
                    <a:lumMod val="50000"/>
                  </a:schemeClr>
                </a:solidFill>
              </a:rPr>
              <a:t>Tullia</a:t>
            </a:r>
            <a:endParaRPr lang="en-US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09800" y="2387024"/>
            <a:ext cx="1844749" cy="584775"/>
          </a:xfrm>
          <a:prstGeom prst="rect">
            <a:avLst/>
          </a:prstGeom>
          <a:gradFill>
            <a:gsLst>
              <a:gs pos="0">
                <a:srgbClr val="7599FF">
                  <a:lumMod val="95000"/>
                </a:srgbClr>
              </a:gs>
              <a:gs pos="60000">
                <a:srgbClr val="A3BBFF">
                  <a:lumMod val="85000"/>
                  <a:lumOff val="15000"/>
                </a:srgbClr>
              </a:gs>
              <a:gs pos="40000">
                <a:srgbClr val="A3BBFF">
                  <a:lumMod val="85000"/>
                  <a:lumOff val="15000"/>
                </a:srgbClr>
              </a:gs>
              <a:gs pos="100000">
                <a:srgbClr val="7599FF">
                  <a:lumMod val="95000"/>
                </a:srgbClr>
              </a:gs>
            </a:gsLst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>
                    <a:lumMod val="50000"/>
                  </a:schemeClr>
                </a:solidFill>
              </a:rPr>
              <a:t>SON</a:t>
            </a:r>
            <a:endParaRPr lang="en-US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Multiply 1"/>
          <p:cNvSpPr/>
          <p:nvPr/>
        </p:nvSpPr>
        <p:spPr>
          <a:xfrm>
            <a:off x="1274134" y="2292206"/>
            <a:ext cx="3733800" cy="774412"/>
          </a:xfrm>
          <a:prstGeom prst="mathMultiply">
            <a:avLst>
              <a:gd name="adj1" fmla="val 8417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ultiply 10"/>
          <p:cNvSpPr/>
          <p:nvPr/>
        </p:nvSpPr>
        <p:spPr>
          <a:xfrm>
            <a:off x="5989674" y="2291324"/>
            <a:ext cx="3733800" cy="774412"/>
          </a:xfrm>
          <a:prstGeom prst="mathMultiply">
            <a:avLst>
              <a:gd name="adj1" fmla="val 8417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ular Callout 14"/>
          <p:cNvSpPr/>
          <p:nvPr/>
        </p:nvSpPr>
        <p:spPr>
          <a:xfrm>
            <a:off x="1524000" y="1295400"/>
            <a:ext cx="2209800" cy="838200"/>
          </a:xfrm>
          <a:prstGeom prst="wedgeRoundRectCallout">
            <a:avLst>
              <a:gd name="adj1" fmla="val -43055"/>
              <a:gd name="adj2" fmla="val 9651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  <a:t>Now, let’s kill my dad.</a:t>
            </a:r>
            <a:endParaRPr lang="en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6324600" y="1295400"/>
            <a:ext cx="1295400" cy="838200"/>
          </a:xfrm>
          <a:prstGeom prst="wedgeRoundRectCallout">
            <a:avLst>
              <a:gd name="adj1" fmla="val -43055"/>
              <a:gd name="adj2" fmla="val 9651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  <a:t>Uh…</a:t>
            </a:r>
            <a:endParaRPr lang="en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30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bg2">
                <a:lumMod val="75000"/>
              </a:schemeClr>
            </a:gs>
            <a:gs pos="77000">
              <a:srgbClr val="722484"/>
            </a:gs>
            <a:gs pos="100000">
              <a:srgbClr val="7E1F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5905"/>
            <a:ext cx="8686800" cy="5103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5" name="Rectangle 4"/>
          <p:cNvSpPr/>
          <p:nvPr/>
        </p:nvSpPr>
        <p:spPr>
          <a:xfrm>
            <a:off x="38099" y="152400"/>
            <a:ext cx="9067801" cy="1323439"/>
          </a:xfrm>
          <a:prstGeom prst="rect">
            <a:avLst/>
          </a:prstGeom>
          <a:effectLst>
            <a:softEdge rad="63500"/>
          </a:effectLst>
        </p:spPr>
        <p:txBody>
          <a:bodyPr wrap="square">
            <a:spAutoFit/>
          </a:bodyPr>
          <a:lstStyle/>
          <a:p>
            <a:pPr marL="171450" indent="-171450">
              <a:buFont typeface="Wingdings" pitchFamily="2" charset="2"/>
              <a:buNone/>
            </a:pPr>
            <a:r>
              <a:rPr lang="en-US" sz="2400" b="1" dirty="0" smtClean="0">
                <a:solidFill>
                  <a:schemeClr val="accent2"/>
                </a:solidFill>
              </a:rPr>
              <a:t>“With </a:t>
            </a:r>
            <a:r>
              <a:rPr lang="en-US" sz="2400" b="1" dirty="0" err="1" smtClean="0">
                <a:solidFill>
                  <a:schemeClr val="accent2"/>
                </a:solidFill>
              </a:rPr>
              <a:t>Servius</a:t>
            </a:r>
            <a:r>
              <a:rPr lang="en-US" sz="2400" b="1" dirty="0" smtClean="0">
                <a:solidFill>
                  <a:schemeClr val="accent2"/>
                </a:solidFill>
              </a:rPr>
              <a:t>, true kingship came to an end; never again was a Roman king to rule in accordance with humanity and justice.”</a:t>
            </a:r>
            <a:br>
              <a:rPr lang="en-US" sz="2400" b="1" dirty="0" smtClean="0">
                <a:solidFill>
                  <a:schemeClr val="accent2"/>
                </a:solidFill>
              </a:rPr>
            </a:br>
            <a:endParaRPr lang="en-US" sz="800" b="1" dirty="0" smtClean="0">
              <a:solidFill>
                <a:schemeClr val="accent2"/>
              </a:solidFill>
            </a:endParaRPr>
          </a:p>
          <a:p>
            <a:pPr marL="171450" indent="-171450">
              <a:buFont typeface="Wingdings" pitchFamily="2" charset="2"/>
              <a:buNone/>
            </a:pPr>
            <a:r>
              <a:rPr lang="en-US" sz="2400" b="1" dirty="0" smtClean="0">
                <a:solidFill>
                  <a:schemeClr val="accent2"/>
                </a:solidFill>
              </a:rPr>
              <a:t>									-- Livy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bg2">
                <a:lumMod val="75000"/>
              </a:schemeClr>
            </a:gs>
            <a:gs pos="77000">
              <a:srgbClr val="722484"/>
            </a:gs>
            <a:gs pos="100000">
              <a:srgbClr val="7E1F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920802"/>
            <a:ext cx="9144000" cy="1143000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LVCIVS TARQVINIVS SVPVRBVS</a:t>
            </a:r>
            <a:endParaRPr lang="en-US" sz="320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0" y="762001"/>
            <a:ext cx="9144000" cy="1752599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cs typeface="Calibri" pitchFamily="34" charset="0"/>
              </a:rPr>
              <a:t>Understanding </a:t>
            </a:r>
            <a:br>
              <a:rPr lang="en-US" sz="5400" b="1" dirty="0" smtClean="0">
                <a:solidFill>
                  <a:schemeClr val="bg1">
                    <a:lumMod val="75000"/>
                  </a:schemeClr>
                </a:solidFill>
                <a:cs typeface="Calibri" pitchFamily="34" charset="0"/>
              </a:rPr>
            </a:br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cs typeface="Calibri" pitchFamily="34" charset="0"/>
              </a:rPr>
              <a:t>Roman Names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90987" y="3941564"/>
            <a:ext cx="2247413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lvl="1" algn="ctr"/>
            <a:r>
              <a:rPr lang="en-US" sz="3200" b="1" i="1" dirty="0" err="1" smtClean="0">
                <a:ln/>
                <a:solidFill>
                  <a:schemeClr val="accent3"/>
                </a:solidFill>
                <a:cs typeface="Calibri" pitchFamily="34" charset="0"/>
              </a:rPr>
              <a:t>Praenomen</a:t>
            </a:r>
            <a:r>
              <a:rPr lang="en-US" sz="3200" b="1" dirty="0" smtClean="0">
                <a:ln/>
                <a:solidFill>
                  <a:schemeClr val="accent3"/>
                </a:solidFill>
                <a:cs typeface="Calibri" pitchFamily="34" charset="0"/>
              </a:rPr>
              <a:t> </a:t>
            </a:r>
          </a:p>
          <a:p>
            <a:pPr marL="0" lvl="1" algn="ctr"/>
            <a:r>
              <a:rPr lang="en-US" sz="3200" b="1" dirty="0" smtClean="0">
                <a:ln/>
                <a:solidFill>
                  <a:schemeClr val="accent3"/>
                </a:solidFill>
                <a:cs typeface="Calibri" pitchFamily="34" charset="0"/>
              </a:rPr>
              <a:t>(First)</a:t>
            </a:r>
            <a:endParaRPr lang="en-US" sz="2400" b="1" dirty="0" smtClean="0">
              <a:ln/>
              <a:solidFill>
                <a:schemeClr val="accent3"/>
              </a:solidFill>
              <a:cs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362200" y="3951982"/>
            <a:ext cx="3505200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lvl="1" algn="ctr"/>
            <a:r>
              <a:rPr lang="en-US" sz="3200" b="1" i="1" dirty="0" err="1" smtClean="0">
                <a:ln/>
                <a:solidFill>
                  <a:schemeClr val="accent3"/>
                </a:solidFill>
                <a:cs typeface="Calibri" pitchFamily="34" charset="0"/>
              </a:rPr>
              <a:t>Nomen</a:t>
            </a:r>
            <a:r>
              <a:rPr lang="en-US" sz="3200" b="1" dirty="0" smtClean="0">
                <a:ln/>
                <a:solidFill>
                  <a:schemeClr val="accent3"/>
                </a:solidFill>
                <a:cs typeface="Calibri" pitchFamily="34" charset="0"/>
              </a:rPr>
              <a:t> </a:t>
            </a:r>
          </a:p>
          <a:p>
            <a:pPr marL="0" lvl="1" algn="ctr"/>
            <a:r>
              <a:rPr lang="en-US" sz="3200" b="1" dirty="0" smtClean="0">
                <a:ln/>
                <a:solidFill>
                  <a:schemeClr val="accent3"/>
                </a:solidFill>
                <a:cs typeface="Calibri" pitchFamily="34" charset="0"/>
              </a:rPr>
              <a:t>(Last)</a:t>
            </a:r>
            <a:endParaRPr lang="en-US" sz="2400" b="1" dirty="0" smtClean="0">
              <a:ln/>
              <a:solidFill>
                <a:schemeClr val="accent3"/>
              </a:solidFill>
              <a:cs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058387" y="3951982"/>
            <a:ext cx="2857013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lvl="1" algn="ctr"/>
            <a:r>
              <a:rPr lang="en-US" sz="3200" b="1" i="1" dirty="0" smtClean="0">
                <a:ln/>
                <a:solidFill>
                  <a:schemeClr val="accent3"/>
                </a:solidFill>
                <a:cs typeface="Calibri" pitchFamily="34" charset="0"/>
              </a:rPr>
              <a:t>Cognomen</a:t>
            </a:r>
            <a:endParaRPr lang="en-US" sz="3200" b="1" dirty="0" smtClean="0">
              <a:ln/>
              <a:solidFill>
                <a:schemeClr val="accent3"/>
              </a:solidFill>
              <a:cs typeface="Calibri" pitchFamily="34" charset="0"/>
            </a:endParaRPr>
          </a:p>
          <a:p>
            <a:pPr marL="0" lvl="1" algn="ctr"/>
            <a:r>
              <a:rPr lang="en-US" sz="3200" b="1" dirty="0" smtClean="0">
                <a:ln/>
                <a:solidFill>
                  <a:schemeClr val="accent3"/>
                </a:solidFill>
                <a:cs typeface="Calibri" pitchFamily="34" charset="0"/>
              </a:rPr>
              <a:t>(Nickname)</a:t>
            </a:r>
            <a:endParaRPr lang="en-US" sz="2400" b="1" dirty="0" smtClean="0">
              <a:ln/>
              <a:solidFill>
                <a:schemeClr val="accent3"/>
              </a:solidFill>
              <a:cs typeface="Calibri" pitchFamily="34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bg2">
                <a:lumMod val="75000"/>
              </a:schemeClr>
            </a:gs>
            <a:gs pos="77000">
              <a:srgbClr val="722484"/>
            </a:gs>
            <a:gs pos="100000">
              <a:srgbClr val="7E1F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81000"/>
            <a:ext cx="8915400" cy="1143000"/>
          </a:xfrm>
          <a:noFill/>
          <a:effectLst>
            <a:softEdge rad="317500"/>
          </a:effectLst>
        </p:spPr>
        <p:txBody>
          <a:bodyPr vert="horz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4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TARQUIN “THE PROUD”</a:t>
            </a:r>
            <a:endParaRPr lang="en-US" sz="40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572000" y="2743200"/>
            <a:ext cx="3657600" cy="2375198"/>
          </a:xfrm>
          <a:noFill/>
          <a:effectLst>
            <a:softEdge rad="63500"/>
          </a:effectLst>
        </p:spPr>
        <p:txBody>
          <a:bodyPr/>
          <a:lstStyle/>
          <a:p>
            <a:pPr marL="168275" indent="-1588" algn="ctr">
              <a:buNone/>
            </a:pPr>
            <a:r>
              <a:rPr lang="en-US" sz="6600" b="1" dirty="0" err="1" smtClean="0">
                <a:solidFill>
                  <a:schemeClr val="accent3"/>
                </a:solidFill>
                <a:cs typeface="Calibri" pitchFamily="34" charset="0"/>
              </a:rPr>
              <a:t>HARSHRuler</a:t>
            </a:r>
            <a:endParaRPr lang="en-US" sz="6600" b="1" dirty="0" smtClean="0">
              <a:solidFill>
                <a:schemeClr val="accent3"/>
              </a:solidFill>
              <a:cs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68599"/>
            <a:ext cx="3374571" cy="47244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bg2">
                <a:lumMod val="75000"/>
              </a:schemeClr>
            </a:gs>
            <a:gs pos="77000">
              <a:srgbClr val="722484"/>
            </a:gs>
            <a:gs pos="100000">
              <a:srgbClr val="7E1F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arm4.staticflickr.com/3627/3523024991_d577356b7a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51233"/>
            <a:ext cx="9144000" cy="612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050" y="609600"/>
            <a:ext cx="6115050" cy="1143000"/>
          </a:xfrm>
          <a:noFill/>
        </p:spPr>
        <p:txBody>
          <a:bodyPr>
            <a:noAutofit/>
          </a:bodyPr>
          <a:lstStyle/>
          <a:p>
            <a:r>
              <a:rPr lang="en-US" sz="660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purges</a:t>
            </a:r>
            <a:endParaRPr lang="en-US" sz="660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4876800"/>
            <a:ext cx="5029200" cy="1143000"/>
          </a:xfrm>
        </p:spPr>
        <p:txBody>
          <a:bodyPr/>
          <a:lstStyle/>
          <a:p>
            <a:pPr marL="136525" indent="0">
              <a:buNone/>
            </a:pPr>
            <a:r>
              <a:rPr lang="en-US" sz="2400" b="1" i="1" dirty="0" err="1" smtClean="0">
                <a:solidFill>
                  <a:schemeClr val="bg1"/>
                </a:solidFill>
              </a:rPr>
              <a:t>Tarquin</a:t>
            </a:r>
            <a:r>
              <a:rPr lang="en-US" sz="2400" b="1" i="1" dirty="0" smtClean="0">
                <a:solidFill>
                  <a:schemeClr val="bg1"/>
                </a:solidFill>
              </a:rPr>
              <a:t> had his relatives and important senators killed so that they would not be a threat to him.</a:t>
            </a:r>
            <a:endParaRPr lang="en-US" sz="2400" b="1" i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95410" y="6507718"/>
            <a:ext cx="21723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Photo by</a:t>
            </a:r>
            <a:r>
              <a:rPr lang="en-US" sz="1400" dirty="0"/>
              <a:t> </a:t>
            </a:r>
            <a:r>
              <a:rPr lang="en-US" sz="1400" dirty="0">
                <a:hlinkClick r:id="rId4"/>
              </a:rPr>
              <a:t>~Brenda-Starr~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642824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bg2">
                <a:lumMod val="75000"/>
              </a:schemeClr>
            </a:gs>
            <a:gs pos="77000">
              <a:srgbClr val="722484"/>
            </a:gs>
            <a:gs pos="100000">
              <a:srgbClr val="7E1F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85346"/>
            <a:ext cx="5029199" cy="155416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72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PATER </a:t>
            </a:r>
            <a:r>
              <a:rPr lang="en-US" sz="4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FAMILIAS</a:t>
            </a:r>
            <a:endParaRPr lang="en-US" sz="54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3276600"/>
            <a:ext cx="5410200" cy="2362200"/>
          </a:xfrm>
          <a:noFill/>
          <a:effectLst>
            <a:softEdge rad="63500"/>
          </a:effectLst>
        </p:spPr>
        <p:txBody>
          <a:bodyPr/>
          <a:lstStyle/>
          <a:p>
            <a:pPr marL="0" indent="0" algn="ctr">
              <a:buNone/>
            </a:pPr>
            <a:r>
              <a:rPr lang="en-US" sz="7200" b="1" i="1" dirty="0" smtClean="0">
                <a:solidFill>
                  <a:schemeClr val="accent2"/>
                </a:solidFill>
                <a:cs typeface="Calibri" pitchFamily="34" charset="0"/>
              </a:rPr>
              <a:t>EXTENSIVE</a:t>
            </a:r>
            <a:r>
              <a:rPr lang="en-US" sz="7200" b="1" dirty="0" smtClean="0">
                <a:solidFill>
                  <a:schemeClr val="accent2"/>
                </a:solidFill>
                <a:cs typeface="Calibri" pitchFamily="34" charset="0"/>
              </a:rPr>
              <a:t> </a:t>
            </a:r>
            <a:r>
              <a:rPr lang="en-US" sz="4000" b="1" dirty="0" smtClean="0">
                <a:solidFill>
                  <a:schemeClr val="accent2"/>
                </a:solidFill>
                <a:cs typeface="Calibri" pitchFamily="34" charset="0"/>
              </a:rPr>
              <a:t/>
            </a:r>
            <a:br>
              <a:rPr lang="en-US" sz="4000" b="1" dirty="0" smtClean="0">
                <a:solidFill>
                  <a:schemeClr val="accent2"/>
                </a:solidFill>
                <a:cs typeface="Calibri" pitchFamily="34" charset="0"/>
              </a:rPr>
            </a:br>
            <a:r>
              <a:rPr lang="en-US" sz="4000" b="1" dirty="0" smtClean="0">
                <a:solidFill>
                  <a:schemeClr val="accent2"/>
                </a:solidFill>
                <a:cs typeface="Calibri" pitchFamily="34" charset="0"/>
              </a:rPr>
              <a:t>PATERNAL </a:t>
            </a:r>
            <a:r>
              <a:rPr lang="en-US" sz="4000" b="1" dirty="0" smtClean="0">
                <a:solidFill>
                  <a:schemeClr val="accent2"/>
                </a:solidFill>
                <a:cs typeface="Calibri" pitchFamily="34" charset="0"/>
              </a:rPr>
              <a:t>RIGHTS</a:t>
            </a:r>
            <a:endParaRPr lang="en-US" b="1" dirty="0">
              <a:solidFill>
                <a:schemeClr val="accent2"/>
              </a:solidFill>
              <a:cs typeface="Calibri" pitchFamily="34" charset="0"/>
            </a:endParaRPr>
          </a:p>
        </p:txBody>
      </p:sp>
      <p:pic>
        <p:nvPicPr>
          <p:cNvPr id="9217" name="Picture 1" descr="C:\Users\Tom\AppData\Local\Microsoft\Windows\Temporary Internet Files\Content.IE5\AJE0FOE6\MP900446448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828800"/>
            <a:ext cx="3053080" cy="39624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143000" y="2143780"/>
            <a:ext cx="31935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smtClean="0">
                <a:solidFill>
                  <a:schemeClr val="bg1">
                    <a:lumMod val="20000"/>
                    <a:lumOff val="80000"/>
                  </a:schemeClr>
                </a:solidFill>
                <a:cs typeface="Calibri" pitchFamily="34" charset="0"/>
              </a:rPr>
              <a:t>(Family Patriarch)</a:t>
            </a:r>
            <a:endParaRPr lang="en-US" sz="2800" b="1" i="1" dirty="0">
              <a:solidFill>
                <a:schemeClr val="bg1">
                  <a:lumMod val="20000"/>
                  <a:lumOff val="80000"/>
                </a:schemeClr>
              </a:solidFill>
              <a:cs typeface="Calibri" pitchFamily="34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bg2">
                <a:lumMod val="75000"/>
              </a:schemeClr>
            </a:gs>
            <a:gs pos="77000">
              <a:srgbClr val="722484"/>
            </a:gs>
            <a:gs pos="100000">
              <a:srgbClr val="7E1F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" y="297180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i="1" dirty="0">
                <a:solidFill>
                  <a:schemeClr val="accent2"/>
                </a:solidFill>
                <a:cs typeface="Calibri" pitchFamily="34" charset="0"/>
              </a:rPr>
              <a:t>vitae </a:t>
            </a:r>
            <a:r>
              <a:rPr lang="en-US" sz="6000" b="1" i="1" dirty="0" err="1">
                <a:solidFill>
                  <a:schemeClr val="accent2"/>
                </a:solidFill>
                <a:cs typeface="Calibri" pitchFamily="34" charset="0"/>
              </a:rPr>
              <a:t>necisque</a:t>
            </a:r>
            <a:r>
              <a:rPr lang="en-US" sz="6000" b="1" i="1" dirty="0">
                <a:solidFill>
                  <a:schemeClr val="accent2"/>
                </a:solidFill>
                <a:cs typeface="Calibri" pitchFamily="34" charset="0"/>
              </a:rPr>
              <a:t> </a:t>
            </a:r>
            <a:r>
              <a:rPr lang="en-US" sz="6000" b="1" i="1" dirty="0" err="1">
                <a:solidFill>
                  <a:schemeClr val="accent2"/>
                </a:solidFill>
                <a:cs typeface="Calibri" pitchFamily="34" charset="0"/>
              </a:rPr>
              <a:t>potestas</a:t>
            </a:r>
            <a:endParaRPr lang="en-US" sz="6000" b="1" i="1" dirty="0">
              <a:solidFill>
                <a:schemeClr val="accent2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7889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bg2">
                <a:lumMod val="75000"/>
              </a:schemeClr>
            </a:gs>
            <a:gs pos="77000">
              <a:srgbClr val="722484"/>
            </a:gs>
            <a:gs pos="100000">
              <a:srgbClr val="7E1F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1" descr="C:\Users\Tom\AppData\Local\Microsoft\Windows\Temporary Internet Files\Content.IE5\AJE0FOE6\MP900446448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4" y="0"/>
            <a:ext cx="9107905" cy="11820576"/>
          </a:xfrm>
          <a:prstGeom prst="rect">
            <a:avLst/>
          </a:prstGeom>
          <a:noFill/>
        </p:spPr>
      </p:pic>
      <p:grpSp>
        <p:nvGrpSpPr>
          <p:cNvPr id="6" name="Group 5"/>
          <p:cNvGrpSpPr/>
          <p:nvPr/>
        </p:nvGrpSpPr>
        <p:grpSpPr>
          <a:xfrm>
            <a:off x="3962400" y="228601"/>
            <a:ext cx="5029201" cy="2057400"/>
            <a:chOff x="4385388" y="228600"/>
            <a:chExt cx="4618654" cy="1752600"/>
          </a:xfrm>
        </p:grpSpPr>
        <p:sp>
          <p:nvSpPr>
            <p:cNvPr id="7" name="Cloud Callout 6"/>
            <p:cNvSpPr/>
            <p:nvPr/>
          </p:nvSpPr>
          <p:spPr>
            <a:xfrm>
              <a:off x="4385388" y="228600"/>
              <a:ext cx="4618652" cy="1752600"/>
            </a:xfrm>
            <a:prstGeom prst="cloudCallout">
              <a:avLst>
                <a:gd name="adj1" fmla="val -51576"/>
                <a:gd name="adj2" fmla="val 59772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marL="228600"/>
              <a:endParaRPr lang="en-US" sz="2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961798" y="476071"/>
              <a:ext cx="4042244" cy="117981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228600"/>
              <a:r>
                <a:rPr lang="en-US" sz="2800" b="1" dirty="0"/>
                <a:t>I would never kill my kids, but it’s good to have the option!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37868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bg2">
                <a:lumMod val="75000"/>
              </a:schemeClr>
            </a:gs>
            <a:gs pos="77000">
              <a:srgbClr val="722484"/>
            </a:gs>
            <a:gs pos="100000">
              <a:srgbClr val="7E1F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685800"/>
            <a:ext cx="4647672" cy="3810000"/>
          </a:xfrm>
          <a:noFill/>
          <a:effectLst>
            <a:softEdge rad="63500"/>
          </a:effectLst>
        </p:spPr>
        <p:txBody>
          <a:bodyPr/>
          <a:lstStyle/>
          <a:p>
            <a:pPr marL="449263" indent="-282575">
              <a:buNone/>
            </a:pPr>
            <a:r>
              <a:rPr lang="en-US" sz="3600" b="1" dirty="0" err="1" smtClean="0">
                <a:solidFill>
                  <a:schemeClr val="tx1">
                    <a:lumMod val="40000"/>
                    <a:lumOff val="60000"/>
                  </a:schemeClr>
                </a:solidFill>
                <a:cs typeface="Calibri" pitchFamily="34" charset="0"/>
              </a:rPr>
              <a:t>Tarquin</a:t>
            </a:r>
            <a:r>
              <a:rPr lang="en-US" sz="3600" b="1" dirty="0" smtClean="0">
                <a:solidFill>
                  <a:schemeClr val="tx1">
                    <a:lumMod val="40000"/>
                    <a:lumOff val="60000"/>
                  </a:schemeClr>
                </a:solidFill>
                <a:cs typeface="Calibri" pitchFamily="34" charset="0"/>
              </a:rPr>
              <a:t> arrives late for a meeting…</a:t>
            </a:r>
          </a:p>
          <a:p>
            <a:pPr marL="449263" indent="-282575">
              <a:buNone/>
            </a:pPr>
            <a:endParaRPr lang="en-US" sz="1600" b="1" dirty="0" smtClean="0">
              <a:solidFill>
                <a:schemeClr val="tx1">
                  <a:lumMod val="40000"/>
                  <a:lumOff val="60000"/>
                </a:schemeClr>
              </a:solidFill>
              <a:cs typeface="Calibri" pitchFamily="34" charset="0"/>
            </a:endParaRPr>
          </a:p>
          <a:p>
            <a:pPr marL="449263" indent="-282575">
              <a:buNone/>
            </a:pPr>
            <a:r>
              <a:rPr lang="en-US" sz="3600" b="1" dirty="0" smtClean="0">
                <a:solidFill>
                  <a:schemeClr val="tx1">
                    <a:lumMod val="40000"/>
                    <a:lumOff val="60000"/>
                  </a:schemeClr>
                </a:solidFill>
                <a:cs typeface="Calibri" pitchFamily="34" charset="0"/>
              </a:rPr>
              <a:t>Someone complains…</a:t>
            </a:r>
          </a:p>
          <a:p>
            <a:pPr marL="449263" indent="-282575">
              <a:buNone/>
            </a:pPr>
            <a:endParaRPr lang="en-US" sz="1600" b="1" dirty="0" smtClean="0">
              <a:solidFill>
                <a:schemeClr val="tx1">
                  <a:lumMod val="40000"/>
                  <a:lumOff val="60000"/>
                </a:schemeClr>
              </a:solidFill>
              <a:cs typeface="Calibri" pitchFamily="34" charset="0"/>
            </a:endParaRPr>
          </a:p>
          <a:p>
            <a:pPr marL="449263" indent="-282575">
              <a:buNone/>
            </a:pPr>
            <a:r>
              <a:rPr lang="en-US" sz="3600" b="1" dirty="0" smtClean="0">
                <a:solidFill>
                  <a:schemeClr val="tx1">
                    <a:lumMod val="40000"/>
                    <a:lumOff val="60000"/>
                  </a:schemeClr>
                </a:solidFill>
                <a:cs typeface="Calibri" pitchFamily="34" charset="0"/>
              </a:rPr>
              <a:t>	…and dies!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33400"/>
            <a:ext cx="3849445" cy="57912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bg2">
                <a:lumMod val="75000"/>
              </a:schemeClr>
            </a:gs>
            <a:gs pos="77000">
              <a:srgbClr val="722484"/>
            </a:gs>
            <a:gs pos="100000">
              <a:srgbClr val="7E1F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072515"/>
            <a:ext cx="3657600" cy="44196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5334000" y="5492115"/>
            <a:ext cx="3657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cs typeface="Calibri" pitchFamily="34" charset="0"/>
              </a:rPr>
              <a:t>Livy</a:t>
            </a:r>
            <a:endParaRPr lang="en-US" b="1" dirty="0" smtClean="0">
              <a:cs typeface="Calibri" pitchFamily="34" charset="0"/>
            </a:endParaRPr>
          </a:p>
          <a:p>
            <a:pPr algn="ctr"/>
            <a:r>
              <a:rPr lang="en-US" sz="2400" b="1" i="1" dirty="0" smtClean="0">
                <a:cs typeface="Calibri" pitchFamily="34" charset="0"/>
              </a:rPr>
              <a:t>(Fictitious Portrait)</a:t>
            </a:r>
            <a:endParaRPr lang="en-US" sz="2400" b="1" i="1" dirty="0">
              <a:cs typeface="Calibri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04800" y="1600200"/>
            <a:ext cx="4800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182880" tIns="182880" rIns="182880" bIns="182880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itchFamily="2" charset="2"/>
              <a:buNone/>
            </a:pPr>
            <a:r>
              <a:rPr lang="en-US" sz="6000" b="1" dirty="0" smtClean="0">
                <a:solidFill>
                  <a:schemeClr val="accent1">
                    <a:lumMod val="90000"/>
                  </a:schemeClr>
                </a:solidFill>
                <a:cs typeface="Calibri" pitchFamily="34" charset="0"/>
              </a:rPr>
              <a:t>Moralist</a:t>
            </a:r>
            <a:endParaRPr lang="en-US" sz="4800" b="1" dirty="0" smtClean="0">
              <a:solidFill>
                <a:schemeClr val="accent1">
                  <a:lumMod val="90000"/>
                </a:schemeClr>
              </a:solidFill>
              <a:cs typeface="Calibri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en-US" sz="4800" b="1" dirty="0">
                <a:solidFill>
                  <a:schemeClr val="accent1">
                    <a:lumMod val="90000"/>
                  </a:schemeClr>
                </a:solidFill>
                <a:cs typeface="Calibri" pitchFamily="34" charset="0"/>
              </a:rPr>
              <a:t> </a:t>
            </a:r>
            <a:endParaRPr lang="en-US" sz="11500" b="1" dirty="0" smtClean="0">
              <a:solidFill>
                <a:schemeClr val="accent1">
                  <a:lumMod val="90000"/>
                </a:schemeClr>
              </a:solidFill>
              <a:cs typeface="Calibri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en-US" sz="3600" b="1" dirty="0" smtClean="0">
                <a:solidFill>
                  <a:schemeClr val="accent1">
                    <a:lumMod val="90000"/>
                  </a:schemeClr>
                </a:solidFill>
                <a:cs typeface="Calibri" pitchFamily="34" charset="0"/>
              </a:rPr>
              <a:t>Emphasis on Rome’s</a:t>
            </a:r>
            <a:br>
              <a:rPr lang="en-US" sz="3600" b="1" dirty="0" smtClean="0">
                <a:solidFill>
                  <a:schemeClr val="accent1">
                    <a:lumMod val="90000"/>
                  </a:schemeClr>
                </a:solidFill>
                <a:cs typeface="Calibri" pitchFamily="34" charset="0"/>
              </a:rPr>
            </a:br>
            <a:r>
              <a:rPr lang="en-US" sz="3600" b="1" i="1" dirty="0" smtClean="0">
                <a:solidFill>
                  <a:schemeClr val="accent1">
                    <a:lumMod val="90000"/>
                  </a:schemeClr>
                </a:solidFill>
                <a:cs typeface="Calibri" pitchFamily="34" charset="0"/>
              </a:rPr>
              <a:t>humble beginnings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324289" y="152400"/>
            <a:ext cx="6990911" cy="1143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US" sz="54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TITVS LIVIVS</a:t>
            </a:r>
            <a:endParaRPr lang="en-US" sz="54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bg2">
                <a:lumMod val="75000"/>
              </a:schemeClr>
            </a:gs>
            <a:gs pos="77000">
              <a:srgbClr val="722484"/>
            </a:gs>
            <a:gs pos="100000">
              <a:srgbClr val="7E1F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2232" y="533400"/>
            <a:ext cx="5171768" cy="13716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Jefferson </a:t>
            </a:r>
            <a:br>
              <a:rPr lang="en-US" sz="4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32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on the Nature of Revolutions</a:t>
            </a:r>
            <a:endParaRPr lang="en-US" sz="32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0" y="2286000"/>
            <a:ext cx="4749842" cy="4216315"/>
          </a:xfrm>
        </p:spPr>
        <p:txBody>
          <a:bodyPr/>
          <a:lstStyle/>
          <a:p>
            <a:pPr marL="117475" indent="0">
              <a:buNone/>
            </a:pPr>
            <a:r>
              <a:rPr lang="en-US" sz="2400" b="1" i="1" dirty="0" smtClean="0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“Prudence, indeed, will dictate that Governments long established should not be changed for light and transient causes; and accordingly all experience hath </a:t>
            </a:r>
            <a:r>
              <a:rPr lang="en-US" sz="2400" b="1" i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shewn</a:t>
            </a:r>
            <a:r>
              <a:rPr lang="en-US" sz="2400" b="1" i="1" dirty="0" smtClean="0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 that mankind are more disposed to suffer, while evils are sufferable than to right themselves by abolishing the forms to which they are accustomed…</a:t>
            </a:r>
            <a:endParaRPr lang="en-US" sz="2400" dirty="0">
              <a:solidFill>
                <a:schemeClr val="tx2">
                  <a:lumMod val="40000"/>
                  <a:lumOff val="60000"/>
                </a:schemeClr>
              </a:solidFill>
              <a:cs typeface="Calibri" pitchFamily="34" charset="0"/>
            </a:endParaRPr>
          </a:p>
        </p:txBody>
      </p:sp>
      <p:pic>
        <p:nvPicPr>
          <p:cNvPr id="104451" name="Picture 3" descr="C:\Users\Tom\AppData\Local\Microsoft\Windows\Temporary Internet Files\Content.IE5\BHTCPN3E\MP900289069[1]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1" r="3717"/>
          <a:stretch/>
        </p:blipFill>
        <p:spPr bwMode="auto">
          <a:xfrm>
            <a:off x="0" y="7374"/>
            <a:ext cx="3972232" cy="6850626"/>
          </a:xfrm>
          <a:prstGeom prst="rect">
            <a:avLst/>
          </a:prstGeom>
          <a:noFill/>
        </p:spPr>
      </p:pic>
      <p:pic>
        <p:nvPicPr>
          <p:cNvPr id="9" name="Train_Hits_Guy-Train_Man-2122004195.mp3">
            <a:hlinkClick r:id=""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763000" y="6502315"/>
            <a:ext cx="355685" cy="355685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bg2">
                <a:lumMod val="75000"/>
              </a:schemeClr>
            </a:gs>
            <a:gs pos="77000">
              <a:srgbClr val="722484"/>
            </a:gs>
            <a:gs pos="100000">
              <a:srgbClr val="7E1F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2232" y="533400"/>
            <a:ext cx="5171768" cy="13716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Jefferson </a:t>
            </a:r>
            <a:br>
              <a:rPr lang="en-US" sz="4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32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on the Nature of Revolutions</a:t>
            </a:r>
            <a:endParaRPr lang="en-US" sz="32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0" y="2286000"/>
            <a:ext cx="4724400" cy="4216315"/>
          </a:xfrm>
        </p:spPr>
        <p:txBody>
          <a:bodyPr/>
          <a:lstStyle/>
          <a:p>
            <a:pPr marL="284163" lvl="0" indent="-147638">
              <a:buNone/>
            </a:pPr>
            <a:r>
              <a:rPr lang="en-US" sz="2400" b="1" i="1" dirty="0" smtClean="0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“</a:t>
            </a:r>
            <a:r>
              <a:rPr lang="en-US" sz="2400" b="1" i="1" dirty="0">
                <a:solidFill>
                  <a:srgbClr val="F0E086">
                    <a:lumMod val="40000"/>
                    <a:lumOff val="60000"/>
                  </a:srgbClr>
                </a:solidFill>
                <a:cs typeface="Calibri" pitchFamily="34" charset="0"/>
              </a:rPr>
              <a:t>But when </a:t>
            </a:r>
            <a:r>
              <a:rPr lang="en-US" sz="2400" b="1" i="1" dirty="0">
                <a:solidFill>
                  <a:srgbClr val="E8BDF1"/>
                </a:solidFill>
                <a:cs typeface="Calibri" pitchFamily="34" charset="0"/>
              </a:rPr>
              <a:t>a long train of abuses and usurpations</a:t>
            </a:r>
            <a:r>
              <a:rPr lang="en-US" sz="2400" b="1" i="1" dirty="0">
                <a:solidFill>
                  <a:srgbClr val="F0E086">
                    <a:lumMod val="40000"/>
                    <a:lumOff val="60000"/>
                  </a:srgbClr>
                </a:solidFill>
                <a:cs typeface="Calibri" pitchFamily="34" charset="0"/>
              </a:rPr>
              <a:t>, pursuing invariably the same Object evinces a design to reduce them under absolute Despotism, it is their right, it is their duty, to throw off such Government, and to provide new Guards for their future security.”</a:t>
            </a:r>
          </a:p>
          <a:p>
            <a:pPr marL="284163" lvl="0" indent="-147638" algn="r">
              <a:buNone/>
            </a:pPr>
            <a:r>
              <a:rPr lang="en-US" sz="900" b="1" dirty="0">
                <a:solidFill>
                  <a:srgbClr val="F0E086">
                    <a:lumMod val="40000"/>
                    <a:lumOff val="60000"/>
                  </a:srgbClr>
                </a:solidFill>
                <a:cs typeface="Calibri" pitchFamily="34" charset="0"/>
              </a:rPr>
              <a:t>	</a:t>
            </a:r>
            <a:r>
              <a:rPr lang="en-US" sz="1000" b="1" dirty="0">
                <a:solidFill>
                  <a:srgbClr val="F0E086">
                    <a:lumMod val="40000"/>
                    <a:lumOff val="60000"/>
                  </a:srgbClr>
                </a:solidFill>
                <a:cs typeface="Calibri" pitchFamily="34" charset="0"/>
              </a:rPr>
              <a:t>	</a:t>
            </a:r>
            <a:r>
              <a:rPr lang="en-US" sz="2600" b="1" dirty="0">
                <a:solidFill>
                  <a:srgbClr val="F0E086">
                    <a:lumMod val="40000"/>
                    <a:lumOff val="60000"/>
                  </a:srgbClr>
                </a:solidFill>
                <a:cs typeface="Calibri" pitchFamily="34" charset="0"/>
              </a:rPr>
              <a:t/>
            </a:r>
            <a:br>
              <a:rPr lang="en-US" sz="2600" b="1" dirty="0">
                <a:solidFill>
                  <a:srgbClr val="F0E086">
                    <a:lumMod val="40000"/>
                    <a:lumOff val="60000"/>
                  </a:srgbClr>
                </a:solidFill>
                <a:cs typeface="Calibri" pitchFamily="34" charset="0"/>
              </a:rPr>
            </a:br>
            <a:r>
              <a:rPr lang="en-US" sz="1600" b="1" dirty="0" smtClean="0">
                <a:solidFill>
                  <a:srgbClr val="F0E086">
                    <a:lumMod val="40000"/>
                    <a:lumOff val="60000"/>
                  </a:srgbClr>
                </a:solidFill>
                <a:cs typeface="Calibri" pitchFamily="34" charset="0"/>
              </a:rPr>
              <a:t>-- </a:t>
            </a:r>
            <a:r>
              <a:rPr lang="en-US" sz="1600" b="1" dirty="0">
                <a:solidFill>
                  <a:srgbClr val="F0E086">
                    <a:lumMod val="40000"/>
                    <a:lumOff val="60000"/>
                  </a:srgbClr>
                </a:solidFill>
                <a:cs typeface="Calibri" pitchFamily="34" charset="0"/>
              </a:rPr>
              <a:t>The Declaration of </a:t>
            </a:r>
            <a:r>
              <a:rPr lang="en-US" sz="1600" b="1" dirty="0" smtClean="0">
                <a:solidFill>
                  <a:srgbClr val="F0E086">
                    <a:lumMod val="40000"/>
                    <a:lumOff val="60000"/>
                  </a:srgbClr>
                </a:solidFill>
                <a:cs typeface="Calibri" pitchFamily="34" charset="0"/>
              </a:rPr>
              <a:t>Independence</a:t>
            </a:r>
            <a:endParaRPr lang="en-US" sz="2000" dirty="0">
              <a:solidFill>
                <a:srgbClr val="F0E086">
                  <a:lumMod val="40000"/>
                  <a:lumOff val="60000"/>
                </a:srgbClr>
              </a:solidFill>
              <a:cs typeface="Calibri" pitchFamily="34" charset="0"/>
            </a:endParaRPr>
          </a:p>
        </p:txBody>
      </p:sp>
      <p:pic>
        <p:nvPicPr>
          <p:cNvPr id="104451" name="Picture 3" descr="C:\Users\Tom\AppData\Local\Microsoft\Windows\Temporary Internet Files\Content.IE5\BHTCPN3E\MP900289069[1]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1" r="3717"/>
          <a:stretch/>
        </p:blipFill>
        <p:spPr bwMode="auto">
          <a:xfrm>
            <a:off x="0" y="7374"/>
            <a:ext cx="3972232" cy="6850626"/>
          </a:xfrm>
          <a:prstGeom prst="rect">
            <a:avLst/>
          </a:prstGeom>
          <a:noFill/>
        </p:spPr>
      </p:pic>
      <p:pic>
        <p:nvPicPr>
          <p:cNvPr id="9" name="Train_Hits_Guy-Train_Man-2122004195.mp3">
            <a:hlinkClick r:id=""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763000" y="6502315"/>
            <a:ext cx="355685" cy="35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7451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bg2">
                <a:lumMod val="75000"/>
              </a:schemeClr>
            </a:gs>
            <a:gs pos="77000">
              <a:srgbClr val="722484"/>
            </a:gs>
            <a:gs pos="100000">
              <a:srgbClr val="7E1F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" t="6142" r="21143" b="1740"/>
          <a:stretch/>
        </p:blipFill>
        <p:spPr>
          <a:xfrm>
            <a:off x="5029199" y="-2"/>
            <a:ext cx="4114801" cy="6858001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916" y="609599"/>
            <a:ext cx="5029199" cy="2133601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LVCIVS JVNIVS </a:t>
            </a:r>
            <a:r>
              <a:rPr lang="en-US" sz="6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BRVTVS</a:t>
            </a:r>
            <a:endParaRPr lang="en-US" sz="48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90715" y="3067665"/>
            <a:ext cx="36576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 smtClean="0">
                <a:solidFill>
                  <a:schemeClr val="accent2"/>
                </a:solidFill>
              </a:rPr>
              <a:t>Tarquin’s</a:t>
            </a:r>
            <a:r>
              <a:rPr lang="en-US" sz="4400" b="1" dirty="0" smtClean="0">
                <a:solidFill>
                  <a:schemeClr val="accent2"/>
                </a:solidFill>
              </a:rPr>
              <a:t> </a:t>
            </a:r>
            <a:br>
              <a:rPr lang="en-US" sz="4400" b="1" dirty="0" smtClean="0">
                <a:solidFill>
                  <a:schemeClr val="accent2"/>
                </a:solidFill>
              </a:rPr>
            </a:br>
            <a:r>
              <a:rPr lang="en-US" sz="4400" b="1" dirty="0" smtClean="0">
                <a:solidFill>
                  <a:schemeClr val="accent2"/>
                </a:solidFill>
              </a:rPr>
              <a:t>nephew</a:t>
            </a:r>
          </a:p>
          <a:p>
            <a:pPr algn="ctr"/>
            <a:endParaRPr lang="en-US" sz="4400" b="1" dirty="0">
              <a:solidFill>
                <a:schemeClr val="accent2"/>
              </a:solidFill>
            </a:endParaRPr>
          </a:p>
          <a:p>
            <a:pPr algn="ctr"/>
            <a:r>
              <a:rPr lang="en-US" sz="4000" b="1" dirty="0" smtClean="0">
                <a:solidFill>
                  <a:schemeClr val="accent2"/>
                </a:solidFill>
              </a:rPr>
              <a:t>SURVIVAL</a:t>
            </a:r>
            <a:endParaRPr lang="en-US" sz="4400" b="1" dirty="0" smtClean="0">
              <a:solidFill>
                <a:schemeClr val="accent2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bg2">
                <a:lumMod val="75000"/>
              </a:schemeClr>
            </a:gs>
            <a:gs pos="77000">
              <a:srgbClr val="722484"/>
            </a:gs>
            <a:gs pos="100000">
              <a:srgbClr val="7E1F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27000">
                <a:srgbClr val="000000">
                  <a:alpha val="0"/>
                </a:srgbClr>
              </a:gs>
              <a:gs pos="100000">
                <a:srgbClr val="000000">
                  <a:alpha val="60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400800" y="6477000"/>
            <a:ext cx="259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Photo by: Charles Nadeau</a:t>
            </a:r>
            <a:endParaRPr lang="en-US" sz="16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7400" y="3962400"/>
            <a:ext cx="6629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1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“The first to kiss his mother...”</a:t>
            </a:r>
            <a:endParaRPr lang="en-US" sz="6600" b="1" i="1" dirty="0">
              <a:solidFill>
                <a:schemeClr val="tx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71295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bg2">
                <a:lumMod val="75000"/>
              </a:schemeClr>
            </a:gs>
            <a:gs pos="77000">
              <a:srgbClr val="722484"/>
            </a:gs>
            <a:gs pos="100000">
              <a:srgbClr val="7E1F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7558001"/>
              </p:ext>
            </p:extLst>
          </p:nvPr>
        </p:nvGraphicFramePr>
        <p:xfrm>
          <a:off x="381000" y="2255520"/>
          <a:ext cx="3733800" cy="38404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733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olidFill>
                            <a:schemeClr val="accent2">
                              <a:lumMod val="90000"/>
                            </a:schemeClr>
                          </a:solidFill>
                        </a:rPr>
                        <a:t>MEN</a:t>
                      </a:r>
                      <a:endParaRPr lang="en-US" sz="3600" b="1" dirty="0">
                        <a:solidFill>
                          <a:schemeClr val="accent2">
                            <a:lumMod val="90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91440" marB="91440"/>
                </a:tc>
              </a:tr>
              <a:tr h="370840">
                <a:tc>
                  <a:txBody>
                    <a:bodyPr/>
                    <a:lstStyle/>
                    <a:p>
                      <a:endParaRPr lang="en-US" sz="3200" b="1" dirty="0">
                        <a:solidFill>
                          <a:srgbClr val="41154B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91440" marB="91440"/>
                </a:tc>
              </a:tr>
              <a:tr h="370840">
                <a:tc>
                  <a:txBody>
                    <a:bodyPr/>
                    <a:lstStyle/>
                    <a:p>
                      <a:endParaRPr kumimoji="0" lang="en-US" sz="3200" b="1" kern="1200" dirty="0">
                        <a:solidFill>
                          <a:srgbClr val="41154B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 marB="91440"/>
                </a:tc>
              </a:tr>
              <a:tr h="370840">
                <a:tc>
                  <a:txBody>
                    <a:bodyPr/>
                    <a:lstStyle/>
                    <a:p>
                      <a:endParaRPr kumimoji="0" lang="en-US" sz="3200" b="1" kern="1200" dirty="0">
                        <a:solidFill>
                          <a:srgbClr val="41154B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 marB="9144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 dirty="0" smtClean="0"/>
                        <a:t/>
                      </a:r>
                      <a:br>
                        <a:rPr lang="en-US" sz="3200" b="1" dirty="0" smtClean="0"/>
                      </a:br>
                      <a:r>
                        <a:rPr lang="en-US" sz="2800" b="1" dirty="0" smtClean="0"/>
                        <a:t> </a:t>
                      </a:r>
                    </a:p>
                  </a:txBody>
                  <a:tcPr marT="91440" marB="91440"/>
                </a:tc>
              </a:tr>
            </a:tbl>
          </a:graphicData>
        </a:graphic>
      </p:graphicFrame>
      <p:sp>
        <p:nvSpPr>
          <p:cNvPr id="19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686800" cy="1143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6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ROMAN HONOR</a:t>
            </a:r>
            <a:endParaRPr lang="en-US" sz="60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007881"/>
              </p:ext>
            </p:extLst>
          </p:nvPr>
        </p:nvGraphicFramePr>
        <p:xfrm>
          <a:off x="4648200" y="2255520"/>
          <a:ext cx="4114800" cy="38404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114800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36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WOMEN</a:t>
                      </a:r>
                      <a:endParaRPr lang="en-US" sz="36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91440" marB="91440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sz="3200" b="1" kern="1200" dirty="0">
                        <a:solidFill>
                          <a:srgbClr val="41154B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 marB="91440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sz="3200" b="1" kern="1200" dirty="0">
                        <a:solidFill>
                          <a:srgbClr val="41154B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 marB="91440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sz="3200" b="1" kern="1200" dirty="0">
                        <a:solidFill>
                          <a:srgbClr val="41154B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 marB="91440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sz="6000" b="1" i="1" dirty="0" smtClean="0">
                        <a:solidFill>
                          <a:srgbClr val="41154B"/>
                        </a:solidFill>
                      </a:endParaRPr>
                    </a:p>
                  </a:txBody>
                  <a:tcPr marT="91440" marB="91440"/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381000" y="3025724"/>
            <a:ext cx="13917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rgbClr val="41154B"/>
                </a:solidFill>
              </a:rPr>
              <a:t>Virtue</a:t>
            </a:r>
            <a:endParaRPr lang="en-US" sz="3200" b="1" dirty="0">
              <a:solidFill>
                <a:srgbClr val="41154B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3663375"/>
            <a:ext cx="21419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41154B"/>
                </a:solidFill>
              </a:rPr>
              <a:t>Simplicity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00" y="4351434"/>
            <a:ext cx="28600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rgbClr val="41154B"/>
                </a:solidFill>
              </a:rPr>
              <a:t>Public Service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000" y="5105400"/>
            <a:ext cx="32031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41154B"/>
                </a:solidFill>
              </a:rPr>
              <a:t>Military Service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010400" y="3025723"/>
            <a:ext cx="17556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200" b="1" dirty="0">
                <a:solidFill>
                  <a:srgbClr val="41154B"/>
                </a:solidFill>
              </a:rPr>
              <a:t>Chastity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624077" y="3663374"/>
            <a:ext cx="21419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3200" b="1" dirty="0">
                <a:solidFill>
                  <a:srgbClr val="41154B"/>
                </a:solidFill>
              </a:rPr>
              <a:t>Simplicity</a:t>
            </a:r>
          </a:p>
        </p:txBody>
      </p:sp>
      <p:sp>
        <p:nvSpPr>
          <p:cNvPr id="9" name="Rectangle 8"/>
          <p:cNvSpPr/>
          <p:nvPr/>
        </p:nvSpPr>
        <p:spPr>
          <a:xfrm>
            <a:off x="5731994" y="4351434"/>
            <a:ext cx="30187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3200" b="1" dirty="0">
                <a:solidFill>
                  <a:srgbClr val="41154B"/>
                </a:solidFill>
              </a:rPr>
              <a:t>Good</a:t>
            </a:r>
            <a:r>
              <a:rPr lang="en-US" sz="3200" b="1" dirty="0">
                <a:solidFill>
                  <a:srgbClr val="632072"/>
                </a:solidFill>
              </a:rPr>
              <a:t> </a:t>
            </a:r>
            <a:r>
              <a:rPr lang="en-US" sz="3200" b="1" dirty="0">
                <a:solidFill>
                  <a:srgbClr val="41154B"/>
                </a:solidFill>
              </a:rPr>
              <a:t>Children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33999" y="5066501"/>
            <a:ext cx="34167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3200" b="1" dirty="0" smtClean="0">
                <a:solidFill>
                  <a:srgbClr val="41154B"/>
                </a:solidFill>
              </a:rPr>
              <a:t>Honor</a:t>
            </a:r>
            <a:r>
              <a:rPr lang="en-US" sz="3200" b="1" dirty="0" smtClean="0">
                <a:solidFill>
                  <a:srgbClr val="632072"/>
                </a:solidFill>
              </a:rPr>
              <a:t> </a:t>
            </a:r>
            <a:r>
              <a:rPr lang="en-US" sz="3200" b="1" dirty="0">
                <a:solidFill>
                  <a:srgbClr val="41154B"/>
                </a:solidFill>
              </a:rPr>
              <a:t>Husband</a:t>
            </a:r>
            <a:r>
              <a:rPr lang="en-US" sz="3200" b="1" dirty="0">
                <a:solidFill>
                  <a:srgbClr val="632072"/>
                </a:solidFill>
              </a:rPr>
              <a:t> </a:t>
            </a:r>
            <a:r>
              <a:rPr lang="en-US" sz="3200" b="1" dirty="0" smtClean="0">
                <a:solidFill>
                  <a:srgbClr val="632072"/>
                </a:solidFill>
              </a:rPr>
              <a:t/>
            </a:r>
            <a:br>
              <a:rPr lang="en-US" sz="3200" b="1" dirty="0" smtClean="0">
                <a:solidFill>
                  <a:srgbClr val="632072"/>
                </a:solidFill>
              </a:rPr>
            </a:br>
            <a:r>
              <a:rPr lang="en-US" sz="2600" b="1" i="1" dirty="0" smtClean="0">
                <a:solidFill>
                  <a:srgbClr val="41154B"/>
                </a:solidFill>
              </a:rPr>
              <a:t>in </a:t>
            </a:r>
            <a:r>
              <a:rPr lang="en-US" sz="2600" b="1" i="1" dirty="0">
                <a:solidFill>
                  <a:srgbClr val="41154B"/>
                </a:solidFill>
              </a:rPr>
              <a:t>the Public Sphere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9"/>
          <a:stretch/>
        </p:blipFill>
        <p:spPr bwMode="auto">
          <a:xfrm>
            <a:off x="0" y="-1"/>
            <a:ext cx="7886611" cy="6835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0" y="838200"/>
            <a:ext cx="3810000" cy="2239962"/>
          </a:xfrm>
        </p:spPr>
        <p:txBody>
          <a:bodyPr>
            <a:normAutofit/>
          </a:bodyPr>
          <a:lstStyle/>
          <a:p>
            <a:r>
              <a:rPr lang="en-US" sz="5400" dirty="0" smtClean="0"/>
              <a:t>The spark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1200" y="4043412"/>
            <a:ext cx="2971800" cy="1747788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 smtClean="0">
                <a:solidFill>
                  <a:schemeClr val="accent2"/>
                </a:solidFill>
              </a:rPr>
              <a:t>A Violation of Feminine Honor</a:t>
            </a: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0" y="6520190"/>
            <a:ext cx="2209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>
                <a:solidFill>
                  <a:schemeClr val="accent2"/>
                </a:solidFill>
              </a:rPr>
              <a:t>Photo by Daniel Dionne</a:t>
            </a:r>
            <a:endParaRPr lang="en-US" sz="11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0080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bg2">
                <a:lumMod val="75000"/>
              </a:schemeClr>
            </a:gs>
            <a:gs pos="77000">
              <a:srgbClr val="722484"/>
            </a:gs>
            <a:gs pos="100000">
              <a:srgbClr val="7E1F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17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17663"/>
            <a:ext cx="8610600" cy="417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bg2">
                <a:lumMod val="75000"/>
              </a:schemeClr>
            </a:gs>
            <a:gs pos="77000">
              <a:srgbClr val="722484"/>
            </a:gs>
            <a:gs pos="100000">
              <a:srgbClr val="7E1F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7924800" cy="1143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4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REVOLVTION</a:t>
            </a:r>
            <a:endParaRPr lang="en-US" sz="48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5410200" cy="2438399"/>
          </a:xfrm>
        </p:spPr>
        <p:txBody>
          <a:bodyPr/>
          <a:lstStyle/>
          <a:p>
            <a:pPr>
              <a:buNone/>
            </a:pP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Calibri" pitchFamily="34" charset="0"/>
              </a:rPr>
              <a:t>Sextus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Calibri" pitchFamily="34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Calibri" pitchFamily="34" charset="0"/>
              </a:rPr>
              <a:t>Tarquinius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Calibri" pitchFamily="34" charset="0"/>
              </a:rPr>
              <a:t> and Friends:</a:t>
            </a:r>
          </a:p>
          <a:p>
            <a:pPr>
              <a:buNone/>
            </a:pPr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Calibri" pitchFamily="34" charset="0"/>
              </a:rPr>
              <a:t>Who has the best wife?</a:t>
            </a:r>
          </a:p>
        </p:txBody>
      </p:sp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895600"/>
            <a:ext cx="44958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828800"/>
            <a:ext cx="2644031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363543" y="5244525"/>
            <a:ext cx="2438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b="1" dirty="0" smtClean="0">
                <a:effectLst>
                  <a:glow rad="101600">
                    <a:schemeClr val="bg2">
                      <a:alpha val="60000"/>
                    </a:schemeClr>
                  </a:glow>
                </a:effectLst>
              </a:rPr>
              <a:t>Lucretia </a:t>
            </a:r>
            <a:endParaRPr lang="en-US" dirty="0">
              <a:effectLst>
                <a:glow rad="101600">
                  <a:schemeClr val="bg2">
                    <a:alpha val="60000"/>
                  </a:schemeClr>
                </a:glo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47800" y="5715000"/>
            <a:ext cx="2743200" cy="584775"/>
          </a:xfrm>
          <a:prstGeom prst="rect">
            <a:avLst/>
          </a:prstGeom>
          <a:solidFill>
            <a:schemeClr val="bg1">
              <a:lumMod val="5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Non-Ideal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96856" y="1828800"/>
            <a:ext cx="1233487" cy="584775"/>
          </a:xfrm>
          <a:prstGeom prst="rect">
            <a:avLst/>
          </a:prstGeom>
          <a:solidFill>
            <a:schemeClr val="bg1">
              <a:lumMod val="5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en-US" sz="3200" b="1" dirty="0" smtClean="0"/>
              <a:t>Ideal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bg2">
                <a:lumMod val="75000"/>
              </a:schemeClr>
            </a:gs>
            <a:gs pos="77000">
              <a:srgbClr val="722484"/>
            </a:gs>
            <a:gs pos="100000">
              <a:srgbClr val="7E1F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35" r="63322" b="5000"/>
          <a:stretch/>
        </p:blipFill>
        <p:spPr>
          <a:xfrm>
            <a:off x="-1" y="0"/>
            <a:ext cx="9144001" cy="6858000"/>
          </a:xfrm>
        </p:spPr>
      </p:pic>
      <p:sp>
        <p:nvSpPr>
          <p:cNvPr id="7" name="Rectangle 6"/>
          <p:cNvSpPr/>
          <p:nvPr/>
        </p:nvSpPr>
        <p:spPr>
          <a:xfrm>
            <a:off x="3505200" y="0"/>
            <a:ext cx="5638800" cy="6858000"/>
          </a:xfrm>
          <a:prstGeom prst="rect">
            <a:avLst/>
          </a:prstGeom>
          <a:gradFill flip="none" rotWithShape="1">
            <a:gsLst>
              <a:gs pos="84000">
                <a:schemeClr val="bg2">
                  <a:lumMod val="50000"/>
                  <a:alpha val="88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685800"/>
            <a:ext cx="4114800" cy="3535362"/>
          </a:xfrm>
        </p:spPr>
        <p:txBody>
          <a:bodyPr>
            <a:normAutofit/>
          </a:bodyPr>
          <a:lstStyle/>
          <a:p>
            <a:r>
              <a:rPr lang="en-US" sz="4800" dirty="0" err="1" smtClean="0"/>
              <a:t>Sandro</a:t>
            </a:r>
            <a:r>
              <a:rPr lang="en-US" sz="4800" dirty="0" smtClean="0"/>
              <a:t> </a:t>
            </a:r>
            <a:r>
              <a:rPr lang="en-US" sz="3600" dirty="0" smtClean="0"/>
              <a:t>Botticelli</a:t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4900" dirty="0" smtClean="0">
                <a:latin typeface="Monotype Corsiva" panose="03010101010201010101" pitchFamily="66" charset="0"/>
              </a:rPr>
              <a:t>The Story of </a:t>
            </a:r>
            <a:r>
              <a:rPr lang="en-US" sz="4900" dirty="0" err="1" smtClean="0">
                <a:latin typeface="Monotype Corsiva" panose="03010101010201010101" pitchFamily="66" charset="0"/>
              </a:rPr>
              <a:t>Lucretia</a:t>
            </a:r>
            <a:endParaRPr lang="en-US" sz="49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8661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bg2">
                <a:lumMod val="75000"/>
              </a:schemeClr>
            </a:gs>
            <a:gs pos="77000">
              <a:srgbClr val="722484"/>
            </a:gs>
            <a:gs pos="100000">
              <a:srgbClr val="7E1F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60" t="30179" r="940" b="9463"/>
          <a:stretch/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 flipH="1">
            <a:off x="0" y="0"/>
            <a:ext cx="4876800" cy="6858000"/>
          </a:xfrm>
          <a:prstGeom prst="rect">
            <a:avLst/>
          </a:prstGeom>
          <a:gradFill flip="none" rotWithShape="1">
            <a:gsLst>
              <a:gs pos="84000">
                <a:schemeClr val="bg2">
                  <a:lumMod val="50000"/>
                  <a:alpha val="88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7726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50000">
              <a:schemeClr val="bg2"/>
            </a:gs>
            <a:gs pos="100000">
              <a:srgbClr val="D51515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upload.wikimedia.org/wikipedia/commons/thumb/0/00/Roman_Empire_Trajan_117AD.png/1024px-Roman_Empire_Trajan_117A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55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324600" y="6412468"/>
            <a:ext cx="2743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 smtClean="0">
                <a:solidFill>
                  <a:schemeClr val="tx2"/>
                </a:solidFill>
              </a:rPr>
              <a:t>Map Credit:  </a:t>
            </a:r>
            <a:r>
              <a:rPr lang="en-US" dirty="0">
                <a:solidFill>
                  <a:schemeClr val="tx2"/>
                </a:solidFill>
                <a:hlinkClick r:id="rId4" tooltip="User:Tataryn77"/>
              </a:rPr>
              <a:t>Tataryn77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3733800" y="533400"/>
            <a:ext cx="4800600" cy="1427895"/>
          </a:xfrm>
          <a:noFill/>
          <a:effectLst>
            <a:softEdge rad="317500"/>
          </a:effectLst>
        </p:spPr>
        <p:txBody>
          <a:bodyPr tIns="182880" bIns="182880">
            <a:noAutofit/>
          </a:bodyPr>
          <a:lstStyle/>
          <a:p>
            <a:r>
              <a:rPr lang="en-US" sz="4000" dirty="0" smtClean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</a:rPr>
              <a:t>The Roman </a:t>
            </a:r>
            <a:r>
              <a:rPr lang="en-US" sz="400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</a:rPr>
              <a:t>Empire </a:t>
            </a:r>
            <a:endParaRPr lang="en-US" sz="240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bg2">
                <a:lumMod val="75000"/>
              </a:schemeClr>
            </a:gs>
            <a:gs pos="77000">
              <a:srgbClr val="722484"/>
            </a:gs>
            <a:gs pos="100000">
              <a:srgbClr val="7E1F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2" t="26230" r="25881"/>
          <a:stretch/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193752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50000">
              <a:schemeClr val="bg2"/>
            </a:gs>
            <a:gs pos="100000">
              <a:srgbClr val="D51515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599" y="76200"/>
            <a:ext cx="8639175" cy="1143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76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RES PVBLICA</a:t>
            </a:r>
            <a:endParaRPr lang="en-US" sz="7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8554705" cy="4459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Box 4"/>
          <p:cNvSpPr txBox="1">
            <a:spLocks noChangeArrowheads="1"/>
          </p:cNvSpPr>
          <p:nvPr/>
        </p:nvSpPr>
        <p:spPr bwMode="auto">
          <a:xfrm>
            <a:off x="304800" y="5686098"/>
            <a:ext cx="5257800" cy="830997"/>
          </a:xfrm>
          <a:prstGeom prst="rect">
            <a:avLst/>
          </a:prstGeom>
          <a:solidFill>
            <a:schemeClr val="tx2">
              <a:lumMod val="2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8F8F8"/>
                </a:solidFill>
                <a:latin typeface="Book Antiqua" pitchFamily="18" charset="0"/>
              </a:rPr>
              <a:t>Senatus</a:t>
            </a:r>
            <a:r>
              <a:rPr lang="en-US" sz="2800" b="1" i="1" dirty="0">
                <a:solidFill>
                  <a:srgbClr val="F8F8F8"/>
                </a:solidFill>
                <a:latin typeface="Book Antiqua" pitchFamily="18" charset="0"/>
              </a:rPr>
              <a:t> </a:t>
            </a:r>
            <a:r>
              <a:rPr lang="en-US" sz="2800" b="1" i="1" dirty="0" err="1">
                <a:solidFill>
                  <a:srgbClr val="F8F8F8"/>
                </a:solidFill>
                <a:latin typeface="Book Antiqua" pitchFamily="18" charset="0"/>
              </a:rPr>
              <a:t>Populusque</a:t>
            </a:r>
            <a:r>
              <a:rPr lang="en-US" sz="2800" b="1" i="1" dirty="0">
                <a:solidFill>
                  <a:srgbClr val="F8F8F8"/>
                </a:solidFill>
                <a:latin typeface="Book Antiqua" pitchFamily="18" charset="0"/>
              </a:rPr>
              <a:t> </a:t>
            </a:r>
            <a:r>
              <a:rPr lang="en-US" sz="2800" b="1" i="1" dirty="0" err="1">
                <a:solidFill>
                  <a:srgbClr val="F8F8F8"/>
                </a:solidFill>
                <a:latin typeface="Book Antiqua" pitchFamily="18" charset="0"/>
              </a:rPr>
              <a:t>Romanus</a:t>
            </a:r>
            <a:endParaRPr lang="en-US" sz="2800" b="1" dirty="0">
              <a:solidFill>
                <a:srgbClr val="F8F8F8"/>
              </a:solidFill>
              <a:latin typeface="Book Antiqua" pitchFamily="18" charset="0"/>
            </a:endParaRPr>
          </a:p>
          <a:p>
            <a:pPr algn="ctr"/>
            <a:r>
              <a:rPr lang="en-US" sz="2000" b="1" dirty="0">
                <a:solidFill>
                  <a:srgbClr val="F8F8F8"/>
                </a:solidFill>
                <a:latin typeface="Book Antiqua" pitchFamily="18" charset="0"/>
              </a:rPr>
              <a:t>“The Senate and the People of Rome”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4400" y="1219200"/>
            <a:ext cx="4114800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2"/>
                </a:solidFill>
              </a:rPr>
              <a:t>“Commonwealth”</a:t>
            </a:r>
            <a:endParaRPr lang="en-US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3716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bg2">
                <a:lumMod val="75000"/>
              </a:schemeClr>
            </a:gs>
            <a:gs pos="77000">
              <a:srgbClr val="722484"/>
            </a:gs>
            <a:gs pos="100000">
              <a:srgbClr val="7E1F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mediaserver.pulse2.com/wp-content/uploads/2012/10/binders-full-of-women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2347" cy="641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00400" y="6488668"/>
            <a:ext cx="58473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>
                <a:hlinkClick r:id="rId4"/>
              </a:rPr>
              <a:t>https://www.youtube.com/watch?v=tZ9SMVC8-C4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8240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5562600"/>
            <a:ext cx="5162550" cy="961525"/>
          </a:xfrm>
          <a:prstGeom prst="rect">
            <a:avLst/>
          </a:prstGeo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0842"/>
            <a:ext cx="9124950" cy="4174958"/>
          </a:xfrm>
          <a:prstGeom prst="rect">
            <a:avLst/>
          </a:prstGeom>
        </p:spPr>
      </p:pic>
      <p:pic>
        <p:nvPicPr>
          <p:cNvPr id="1027" name="Picture 3" descr="E:\Graphics\Stucco Social Media Icons\64px\stucco-facebook-64px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1929" y="5562600"/>
            <a:ext cx="870129" cy="87012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Graphics\Stucco Social Media Icons\64px\stucco-twitter-64px.pn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5562600"/>
            <a:ext cx="870129" cy="87012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www.r-speightjr.com/wp-content/uploads/2013/05/youtube_icon.pn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5562601"/>
            <a:ext cx="870128" cy="87012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35074" y="4032371"/>
            <a:ext cx="5066215" cy="15302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91000" y="4032370"/>
            <a:ext cx="5206435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3477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2000">
              <a:schemeClr val="bg2">
                <a:lumMod val="75000"/>
              </a:schemeClr>
            </a:gs>
            <a:gs pos="77000">
              <a:srgbClr val="722484"/>
            </a:gs>
            <a:gs pos="100000">
              <a:srgbClr val="7E1F9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662" b="19922"/>
          <a:stretch/>
        </p:blipFill>
        <p:spPr bwMode="auto">
          <a:xfrm>
            <a:off x="-40105" y="0"/>
            <a:ext cx="9184105" cy="6847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2137" y="609600"/>
            <a:ext cx="9196137" cy="914400"/>
          </a:xfrm>
          <a:solidFill>
            <a:schemeClr val="bg1">
              <a:lumMod val="75000"/>
              <a:alpha val="75000"/>
            </a:schemeClr>
          </a:solidFill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 THE BEGINNING…</a:t>
            </a:r>
            <a:endParaRPr lang="en-US" sz="48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0263" y="6324600"/>
            <a:ext cx="54623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Source:  </a:t>
            </a:r>
          </a:p>
          <a:p>
            <a:r>
              <a:rPr lang="en-US" sz="1400" dirty="0" smtClean="0">
                <a:hlinkClick r:id="rId5"/>
              </a:rPr>
              <a:t>http://www.emersonkent.com/map_archive/italy_218_bc.htm</a:t>
            </a:r>
            <a:r>
              <a:rPr lang="en-US" sz="1400" dirty="0" smtClean="0"/>
              <a:t> </a:t>
            </a:r>
            <a:endParaRPr lang="en-US" sz="1400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bg2">
                <a:lumMod val="75000"/>
              </a:schemeClr>
            </a:gs>
            <a:gs pos="77000">
              <a:srgbClr val="722484"/>
            </a:gs>
            <a:gs pos="100000">
              <a:srgbClr val="7E1F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" y="274638"/>
            <a:ext cx="8534400" cy="2239962"/>
          </a:xfrm>
        </p:spPr>
        <p:txBody>
          <a:bodyPr>
            <a:noAutofit/>
          </a:bodyPr>
          <a:lstStyle/>
          <a:p>
            <a:r>
              <a:rPr lang="en-US" sz="9600" dirty="0" smtClean="0"/>
              <a:t>PERIODS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OF ROMAN HISTORY</a:t>
            </a:r>
            <a:endParaRPr lang="en-US" sz="4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1040596"/>
              </p:ext>
            </p:extLst>
          </p:nvPr>
        </p:nvGraphicFramePr>
        <p:xfrm>
          <a:off x="457200" y="2971800"/>
          <a:ext cx="8229600" cy="274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14800"/>
                <a:gridCol w="4114800"/>
              </a:tblGrid>
              <a:tr h="914400"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solidFill>
                            <a:schemeClr val="accent1">
                              <a:lumMod val="90000"/>
                            </a:schemeClr>
                          </a:solidFill>
                          <a:latin typeface="+mj-lt"/>
                        </a:rPr>
                        <a:t>Monarchy</a:t>
                      </a:r>
                      <a:endParaRPr lang="en-US" sz="3600" b="1" dirty="0">
                        <a:solidFill>
                          <a:schemeClr val="accent1">
                            <a:lumMod val="90000"/>
                          </a:schemeClr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solidFill>
                            <a:schemeClr val="accent3"/>
                          </a:solidFill>
                        </a:rPr>
                        <a:t>753 - 509 B.C.</a:t>
                      </a:r>
                      <a:endParaRPr lang="en-US" sz="3600" b="1" dirty="0">
                        <a:solidFill>
                          <a:schemeClr val="accent3"/>
                        </a:solidFill>
                      </a:endParaRPr>
                    </a:p>
                  </a:txBody>
                  <a:tcPr anchor="ctr"/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solidFill>
                            <a:schemeClr val="accent1">
                              <a:lumMod val="90000"/>
                            </a:schemeClr>
                          </a:solidFill>
                          <a:latin typeface="+mj-lt"/>
                        </a:rPr>
                        <a:t>Republic</a:t>
                      </a:r>
                      <a:endParaRPr lang="en-US" sz="3600" b="1" dirty="0">
                        <a:solidFill>
                          <a:schemeClr val="accent1">
                            <a:lumMod val="90000"/>
                          </a:schemeClr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solidFill>
                            <a:schemeClr val="accent3"/>
                          </a:solidFill>
                        </a:rPr>
                        <a:t>509 - 27 B.C.</a:t>
                      </a:r>
                      <a:endParaRPr lang="en-US" sz="3600" b="1" dirty="0">
                        <a:solidFill>
                          <a:schemeClr val="accent3"/>
                        </a:solidFill>
                      </a:endParaRPr>
                    </a:p>
                  </a:txBody>
                  <a:tcPr anchor="ctr"/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solidFill>
                            <a:schemeClr val="accent1">
                              <a:lumMod val="90000"/>
                            </a:schemeClr>
                          </a:solidFill>
                          <a:latin typeface="+mj-lt"/>
                        </a:rPr>
                        <a:t>Empire</a:t>
                      </a:r>
                      <a:endParaRPr lang="en-US" sz="3600" b="1" dirty="0">
                        <a:solidFill>
                          <a:schemeClr val="accent1">
                            <a:lumMod val="90000"/>
                          </a:schemeClr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solidFill>
                            <a:schemeClr val="accent3"/>
                          </a:solidFill>
                        </a:rPr>
                        <a:t>27 B.C. – 476 A.D.</a:t>
                      </a:r>
                      <a:endParaRPr lang="en-US" sz="3600" b="1" dirty="0">
                        <a:solidFill>
                          <a:schemeClr val="accent3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77285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bg2">
                <a:lumMod val="75000"/>
              </a:schemeClr>
            </a:gs>
            <a:gs pos="77000">
              <a:srgbClr val="722484"/>
            </a:gs>
            <a:gs pos="100000">
              <a:srgbClr val="7E1F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536" y="1676400"/>
            <a:ext cx="3376863" cy="4582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6">
                <a:lumMod val="20000"/>
                <a:lumOff val="80000"/>
                <a:alpha val="60000"/>
              </a:schemeClr>
            </a:glow>
            <a:softEdge rad="31750"/>
          </a:effec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04800" y="1600200"/>
            <a:ext cx="4800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182880" tIns="182880" rIns="182880" bIns="182880" numCol="1" anchor="t" anchorCtr="0" compatLnSpc="1">
            <a:prstTxWarp prst="textNoShape">
              <a:avLst/>
            </a:prstTxWarp>
          </a:bodyPr>
          <a:lstStyle/>
          <a:p>
            <a:pPr marL="547688" indent="-411163" algn="ctr" fontAlgn="base">
              <a:spcBef>
                <a:spcPct val="20000"/>
              </a:spcBef>
              <a:spcAft>
                <a:spcPct val="0"/>
              </a:spcAft>
              <a:buClr>
                <a:srgbClr val="F2F2F2"/>
              </a:buClr>
              <a:buSzPct val="65000"/>
              <a:buFont typeface="Wingdings" pitchFamily="2" charset="2"/>
              <a:buNone/>
              <a:defRPr/>
            </a:pPr>
            <a:r>
              <a:rPr lang="en-US" sz="8000" b="1" dirty="0" smtClean="0">
                <a:solidFill>
                  <a:srgbClr val="E8BDF1"/>
                </a:solidFill>
                <a:cs typeface="Calibri" pitchFamily="34" charset="0"/>
              </a:rPr>
              <a:t>SEVEN</a:t>
            </a:r>
            <a:endParaRPr lang="en-US" sz="8000" b="1" dirty="0">
              <a:solidFill>
                <a:srgbClr val="F0E086">
                  <a:lumMod val="20000"/>
                  <a:lumOff val="80000"/>
                </a:srgbClr>
              </a:solidFill>
              <a:cs typeface="Calibri" pitchFamily="34" charset="0"/>
            </a:endParaRPr>
          </a:p>
          <a:p>
            <a:pPr marL="122238" algn="ctr" fontAlgn="base">
              <a:spcBef>
                <a:spcPct val="20000"/>
              </a:spcBef>
              <a:spcAft>
                <a:spcPct val="0"/>
              </a:spcAft>
              <a:buClr>
                <a:srgbClr val="F2F2F2"/>
              </a:buClr>
              <a:buSzPct val="65000"/>
              <a:buFont typeface="Wingdings" pitchFamily="2" charset="2"/>
              <a:buNone/>
              <a:defRPr/>
            </a:pPr>
            <a:r>
              <a:rPr lang="en-US" sz="5400" b="1" i="1" dirty="0" smtClean="0">
                <a:solidFill>
                  <a:srgbClr val="F0E086">
                    <a:lumMod val="20000"/>
                    <a:lumOff val="80000"/>
                  </a:srgbClr>
                </a:solidFill>
                <a:cs typeface="Calibri" pitchFamily="34" charset="0"/>
              </a:rPr>
              <a:t>Legendary </a:t>
            </a:r>
            <a:br>
              <a:rPr lang="en-US" sz="5400" b="1" i="1" dirty="0" smtClean="0">
                <a:solidFill>
                  <a:srgbClr val="F0E086">
                    <a:lumMod val="20000"/>
                    <a:lumOff val="80000"/>
                  </a:srgbClr>
                </a:solidFill>
                <a:cs typeface="Calibri" pitchFamily="34" charset="0"/>
              </a:rPr>
            </a:br>
            <a:r>
              <a:rPr lang="en-US" sz="5400" b="1" dirty="0" smtClean="0">
                <a:solidFill>
                  <a:srgbClr val="F0E086">
                    <a:lumMod val="20000"/>
                    <a:lumOff val="80000"/>
                  </a:srgbClr>
                </a:solidFill>
                <a:cs typeface="Calibri" pitchFamily="34" charset="0"/>
              </a:rPr>
              <a:t>Kings</a:t>
            </a:r>
          </a:p>
          <a:p>
            <a:pPr marL="122238" algn="ctr" fontAlgn="base">
              <a:spcBef>
                <a:spcPct val="20000"/>
              </a:spcBef>
              <a:spcAft>
                <a:spcPct val="0"/>
              </a:spcAft>
              <a:buClr>
                <a:srgbClr val="F2F2F2"/>
              </a:buClr>
              <a:buSzPct val="65000"/>
              <a:buFont typeface="Wingdings" pitchFamily="2" charset="2"/>
              <a:buNone/>
              <a:defRPr/>
            </a:pPr>
            <a:endParaRPr lang="en-US" sz="2000" b="1" dirty="0">
              <a:solidFill>
                <a:srgbClr val="F0E086">
                  <a:lumMod val="20000"/>
                  <a:lumOff val="80000"/>
                </a:srgbClr>
              </a:solidFill>
              <a:cs typeface="Calibri" pitchFamily="34" charset="0"/>
            </a:endParaRPr>
          </a:p>
          <a:p>
            <a:pPr marL="122238" algn="ctr" fontAlgn="base">
              <a:spcBef>
                <a:spcPct val="20000"/>
              </a:spcBef>
              <a:spcAft>
                <a:spcPct val="0"/>
              </a:spcAft>
              <a:buClr>
                <a:srgbClr val="F2F2F2"/>
              </a:buClr>
              <a:buSzPct val="65000"/>
              <a:buFont typeface="Wingdings" pitchFamily="2" charset="2"/>
              <a:buNone/>
              <a:defRPr/>
            </a:pPr>
            <a:r>
              <a:rPr lang="en-US" sz="2400" b="1" i="1" dirty="0" smtClean="0">
                <a:solidFill>
                  <a:srgbClr val="F0E086">
                    <a:lumMod val="20000"/>
                    <a:lumOff val="80000"/>
                  </a:srgbClr>
                </a:solidFill>
                <a:cs typeface="Calibri" pitchFamily="34" charset="0"/>
              </a:rPr>
              <a:t>A lot of archaic history is “based on a true story.”</a:t>
            </a:r>
            <a:endParaRPr lang="en-US" sz="6000" b="1" i="1" dirty="0">
              <a:solidFill>
                <a:srgbClr val="F0E086">
                  <a:lumMod val="20000"/>
                  <a:lumOff val="80000"/>
                </a:srgbClr>
              </a:solidFill>
              <a:cs typeface="Calibri" pitchFamily="34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915400" cy="1143000"/>
          </a:xfrm>
          <a:noFill/>
          <a:effectLst>
            <a:softEdge rad="317500"/>
          </a:effectLst>
        </p:spPr>
        <p:txBody>
          <a:bodyPr vert="horz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6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ROMAN KINGS</a:t>
            </a:r>
            <a:endParaRPr lang="en-US" sz="6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81745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bg2">
                <a:lumMod val="75000"/>
              </a:schemeClr>
            </a:gs>
            <a:gs pos="77000">
              <a:srgbClr val="722484"/>
            </a:gs>
            <a:gs pos="100000">
              <a:srgbClr val="7E1F9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3238"/>
            <a:ext cx="4191000" cy="2392362"/>
          </a:xfrm>
        </p:spPr>
        <p:txBody>
          <a:bodyPr>
            <a:noAutofit/>
          </a:bodyPr>
          <a:lstStyle/>
          <a:p>
            <a:r>
              <a:rPr lang="en-US" sz="5400" dirty="0" smtClean="0"/>
              <a:t>THE </a:t>
            </a:r>
            <a:br>
              <a:rPr lang="en-US" sz="5400" dirty="0" smtClean="0"/>
            </a:br>
            <a:r>
              <a:rPr lang="en-US" sz="5400" dirty="0" smtClean="0"/>
              <a:t>ROMAN KINGS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444875"/>
            <a:ext cx="3124200" cy="1127125"/>
          </a:xfrm>
        </p:spPr>
        <p:txBody>
          <a:bodyPr/>
          <a:lstStyle/>
          <a:p>
            <a:pPr marL="136525" indent="0" algn="ctr">
              <a:buNone/>
            </a:pPr>
            <a:r>
              <a:rPr lang="en-US" sz="32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Light Purple </a:t>
            </a:r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</a:br>
            <a:r>
              <a:rPr lang="en-US" sz="24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(NOT TESTED)</a:t>
            </a:r>
            <a:endParaRPr lang="en-US" sz="2400" b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28600"/>
            <a:ext cx="4772526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22531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Royalty">
      <a:dk1>
        <a:srgbClr val="632072"/>
      </a:dk1>
      <a:lt1>
        <a:srgbClr val="F0E086"/>
      </a:lt1>
      <a:dk2>
        <a:srgbClr val="51145E"/>
      </a:dk2>
      <a:lt2>
        <a:srgbClr val="F0E086"/>
      </a:lt2>
      <a:accent1>
        <a:srgbClr val="F9F2CE"/>
      </a:accent1>
      <a:accent2>
        <a:srgbClr val="F9F2CE"/>
      </a:accent2>
      <a:accent3>
        <a:srgbClr val="F6ECB6"/>
      </a:accent3>
      <a:accent4>
        <a:srgbClr val="F6ECB6"/>
      </a:accent4>
      <a:accent5>
        <a:srgbClr val="E8BDF1"/>
      </a:accent5>
      <a:accent6>
        <a:srgbClr val="E8BDF1"/>
      </a:accent6>
      <a:hlink>
        <a:srgbClr val="F0E086"/>
      </a:hlink>
      <a:folHlink>
        <a:srgbClr val="D17CE3"/>
      </a:folHlink>
    </a:clrScheme>
    <a:fontScheme name="Ancient Rome">
      <a:majorFont>
        <a:latin typeface="Engravers MT"/>
        <a:ea typeface=""/>
        <a:cs typeface=""/>
      </a:majorFont>
      <a:minorFont>
        <a:latin typeface="Book Antiqua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pex">
  <a:themeElements>
    <a:clrScheme name="JuliusCaesar">
      <a:dk1>
        <a:srgbClr val="A10606"/>
      </a:dk1>
      <a:lt1>
        <a:srgbClr val="AB803C"/>
      </a:lt1>
      <a:dk2>
        <a:srgbClr val="8C0E0E"/>
      </a:dk2>
      <a:lt2>
        <a:srgbClr val="F7F2F2"/>
      </a:lt2>
      <a:accent1>
        <a:srgbClr val="AB803C"/>
      </a:accent1>
      <a:accent2>
        <a:srgbClr val="F7F2F2"/>
      </a:accent2>
      <a:accent3>
        <a:srgbClr val="F7F2F2"/>
      </a:accent3>
      <a:accent4>
        <a:srgbClr val="D3B483"/>
      </a:accent4>
      <a:accent5>
        <a:srgbClr val="C8A6A6"/>
      </a:accent5>
      <a:accent6>
        <a:srgbClr val="C8A6A6"/>
      </a:accent6>
      <a:hlink>
        <a:srgbClr val="E4D3D3"/>
      </a:hlink>
      <a:folHlink>
        <a:srgbClr val="975D5D"/>
      </a:folHlink>
    </a:clrScheme>
    <a:fontScheme name="Rome">
      <a:majorFont>
        <a:latin typeface="Engravers MT"/>
        <a:ea typeface=""/>
        <a:cs typeface=""/>
      </a:majorFont>
      <a:minorFont>
        <a:latin typeface="Book Antiqua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Custom 17">
      <a:dk1>
        <a:srgbClr val="072F54"/>
      </a:dk1>
      <a:lt1>
        <a:sysClr val="window" lastClr="FFFFFF"/>
      </a:lt1>
      <a:dk2>
        <a:srgbClr val="072F54"/>
      </a:dk2>
      <a:lt2>
        <a:srgbClr val="FFFFFF"/>
      </a:lt2>
      <a:accent1>
        <a:srgbClr val="FFFFFF"/>
      </a:accent1>
      <a:accent2>
        <a:srgbClr val="FDDF8B"/>
      </a:accent2>
      <a:accent3>
        <a:srgbClr val="FDDF8B"/>
      </a:accent3>
      <a:accent4>
        <a:srgbClr val="9ECCF6"/>
      </a:accent4>
      <a:accent5>
        <a:srgbClr val="FDDF8B"/>
      </a:accent5>
      <a:accent6>
        <a:srgbClr val="FDDF8B"/>
      </a:accent6>
      <a:hlink>
        <a:srgbClr val="FDDF8B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Royalty">
    <a:dk1>
      <a:srgbClr val="632072"/>
    </a:dk1>
    <a:lt1>
      <a:srgbClr val="F0E086"/>
    </a:lt1>
    <a:dk2>
      <a:srgbClr val="51145E"/>
    </a:dk2>
    <a:lt2>
      <a:srgbClr val="F0E086"/>
    </a:lt2>
    <a:accent1>
      <a:srgbClr val="F9F2CE"/>
    </a:accent1>
    <a:accent2>
      <a:srgbClr val="F9F2CE"/>
    </a:accent2>
    <a:accent3>
      <a:srgbClr val="F6ECB6"/>
    </a:accent3>
    <a:accent4>
      <a:srgbClr val="F6ECB6"/>
    </a:accent4>
    <a:accent5>
      <a:srgbClr val="E8BDF1"/>
    </a:accent5>
    <a:accent6>
      <a:srgbClr val="E8BDF1"/>
    </a:accent6>
    <a:hlink>
      <a:srgbClr val="F0E086"/>
    </a:hlink>
    <a:folHlink>
      <a:srgbClr val="D17CE3"/>
    </a:folHlink>
  </a:clrScheme>
</a:themeOverride>
</file>

<file path=ppt/theme/themeOverride10.xml><?xml version="1.0" encoding="utf-8"?>
<a:themeOverride xmlns:a="http://schemas.openxmlformats.org/drawingml/2006/main">
  <a:clrScheme name="Royalty">
    <a:dk1>
      <a:srgbClr val="632072"/>
    </a:dk1>
    <a:lt1>
      <a:srgbClr val="F0E086"/>
    </a:lt1>
    <a:dk2>
      <a:srgbClr val="51145E"/>
    </a:dk2>
    <a:lt2>
      <a:srgbClr val="F0E086"/>
    </a:lt2>
    <a:accent1>
      <a:srgbClr val="F9F2CE"/>
    </a:accent1>
    <a:accent2>
      <a:srgbClr val="F9F2CE"/>
    </a:accent2>
    <a:accent3>
      <a:srgbClr val="F6ECB6"/>
    </a:accent3>
    <a:accent4>
      <a:srgbClr val="F6ECB6"/>
    </a:accent4>
    <a:accent5>
      <a:srgbClr val="E8BDF1"/>
    </a:accent5>
    <a:accent6>
      <a:srgbClr val="E8BDF1"/>
    </a:accent6>
    <a:hlink>
      <a:srgbClr val="F0E086"/>
    </a:hlink>
    <a:folHlink>
      <a:srgbClr val="D17CE3"/>
    </a:folHlink>
  </a:clrScheme>
</a:themeOverride>
</file>

<file path=ppt/theme/themeOverride11.xml><?xml version="1.0" encoding="utf-8"?>
<a:themeOverride xmlns:a="http://schemas.openxmlformats.org/drawingml/2006/main">
  <a:clrScheme name="Royalty">
    <a:dk1>
      <a:srgbClr val="632072"/>
    </a:dk1>
    <a:lt1>
      <a:srgbClr val="F0E086"/>
    </a:lt1>
    <a:dk2>
      <a:srgbClr val="51145E"/>
    </a:dk2>
    <a:lt2>
      <a:srgbClr val="F0E086"/>
    </a:lt2>
    <a:accent1>
      <a:srgbClr val="F9F2CE"/>
    </a:accent1>
    <a:accent2>
      <a:srgbClr val="F9F2CE"/>
    </a:accent2>
    <a:accent3>
      <a:srgbClr val="F6ECB6"/>
    </a:accent3>
    <a:accent4>
      <a:srgbClr val="F6ECB6"/>
    </a:accent4>
    <a:accent5>
      <a:srgbClr val="E8BDF1"/>
    </a:accent5>
    <a:accent6>
      <a:srgbClr val="E8BDF1"/>
    </a:accent6>
    <a:hlink>
      <a:srgbClr val="F0E086"/>
    </a:hlink>
    <a:folHlink>
      <a:srgbClr val="D17CE3"/>
    </a:folHlink>
  </a:clrScheme>
</a:themeOverride>
</file>

<file path=ppt/theme/themeOverride12.xml><?xml version="1.0" encoding="utf-8"?>
<a:themeOverride xmlns:a="http://schemas.openxmlformats.org/drawingml/2006/main">
  <a:clrScheme name="Royalty">
    <a:dk1>
      <a:srgbClr val="632072"/>
    </a:dk1>
    <a:lt1>
      <a:srgbClr val="F0E086"/>
    </a:lt1>
    <a:dk2>
      <a:srgbClr val="51145E"/>
    </a:dk2>
    <a:lt2>
      <a:srgbClr val="F0E086"/>
    </a:lt2>
    <a:accent1>
      <a:srgbClr val="F9F2CE"/>
    </a:accent1>
    <a:accent2>
      <a:srgbClr val="F9F2CE"/>
    </a:accent2>
    <a:accent3>
      <a:srgbClr val="F6ECB6"/>
    </a:accent3>
    <a:accent4>
      <a:srgbClr val="F6ECB6"/>
    </a:accent4>
    <a:accent5>
      <a:srgbClr val="E8BDF1"/>
    </a:accent5>
    <a:accent6>
      <a:srgbClr val="E8BDF1"/>
    </a:accent6>
    <a:hlink>
      <a:srgbClr val="F0E086"/>
    </a:hlink>
    <a:folHlink>
      <a:srgbClr val="D17CE3"/>
    </a:folHlink>
  </a:clrScheme>
</a:themeOverride>
</file>

<file path=ppt/theme/themeOverride13.xml><?xml version="1.0" encoding="utf-8"?>
<a:themeOverride xmlns:a="http://schemas.openxmlformats.org/drawingml/2006/main">
  <a:clrScheme name="Royalty">
    <a:dk1>
      <a:srgbClr val="632072"/>
    </a:dk1>
    <a:lt1>
      <a:srgbClr val="F0E086"/>
    </a:lt1>
    <a:dk2>
      <a:srgbClr val="51145E"/>
    </a:dk2>
    <a:lt2>
      <a:srgbClr val="F0E086"/>
    </a:lt2>
    <a:accent1>
      <a:srgbClr val="F9F2CE"/>
    </a:accent1>
    <a:accent2>
      <a:srgbClr val="F9F2CE"/>
    </a:accent2>
    <a:accent3>
      <a:srgbClr val="F6ECB6"/>
    </a:accent3>
    <a:accent4>
      <a:srgbClr val="F6ECB6"/>
    </a:accent4>
    <a:accent5>
      <a:srgbClr val="E8BDF1"/>
    </a:accent5>
    <a:accent6>
      <a:srgbClr val="E8BDF1"/>
    </a:accent6>
    <a:hlink>
      <a:srgbClr val="F0E086"/>
    </a:hlink>
    <a:folHlink>
      <a:srgbClr val="D17CE3"/>
    </a:folHlink>
  </a:clrScheme>
</a:themeOverride>
</file>

<file path=ppt/theme/themeOverride14.xml><?xml version="1.0" encoding="utf-8"?>
<a:themeOverride xmlns:a="http://schemas.openxmlformats.org/drawingml/2006/main">
  <a:clrScheme name="Royalty">
    <a:dk1>
      <a:srgbClr val="632072"/>
    </a:dk1>
    <a:lt1>
      <a:srgbClr val="F0E086"/>
    </a:lt1>
    <a:dk2>
      <a:srgbClr val="51145E"/>
    </a:dk2>
    <a:lt2>
      <a:srgbClr val="F0E086"/>
    </a:lt2>
    <a:accent1>
      <a:srgbClr val="F9F2CE"/>
    </a:accent1>
    <a:accent2>
      <a:srgbClr val="F9F2CE"/>
    </a:accent2>
    <a:accent3>
      <a:srgbClr val="F6ECB6"/>
    </a:accent3>
    <a:accent4>
      <a:srgbClr val="F6ECB6"/>
    </a:accent4>
    <a:accent5>
      <a:srgbClr val="E8BDF1"/>
    </a:accent5>
    <a:accent6>
      <a:srgbClr val="E8BDF1"/>
    </a:accent6>
    <a:hlink>
      <a:srgbClr val="F0E086"/>
    </a:hlink>
    <a:folHlink>
      <a:srgbClr val="D17CE3"/>
    </a:folHlink>
  </a:clrScheme>
</a:themeOverride>
</file>

<file path=ppt/theme/themeOverride15.xml><?xml version="1.0" encoding="utf-8"?>
<a:themeOverride xmlns:a="http://schemas.openxmlformats.org/drawingml/2006/main">
  <a:clrScheme name="Royalty">
    <a:dk1>
      <a:srgbClr val="632072"/>
    </a:dk1>
    <a:lt1>
      <a:srgbClr val="F0E086"/>
    </a:lt1>
    <a:dk2>
      <a:srgbClr val="51145E"/>
    </a:dk2>
    <a:lt2>
      <a:srgbClr val="F0E086"/>
    </a:lt2>
    <a:accent1>
      <a:srgbClr val="F9F2CE"/>
    </a:accent1>
    <a:accent2>
      <a:srgbClr val="F9F2CE"/>
    </a:accent2>
    <a:accent3>
      <a:srgbClr val="F6ECB6"/>
    </a:accent3>
    <a:accent4>
      <a:srgbClr val="F6ECB6"/>
    </a:accent4>
    <a:accent5>
      <a:srgbClr val="E8BDF1"/>
    </a:accent5>
    <a:accent6>
      <a:srgbClr val="E8BDF1"/>
    </a:accent6>
    <a:hlink>
      <a:srgbClr val="F0E086"/>
    </a:hlink>
    <a:folHlink>
      <a:srgbClr val="D17CE3"/>
    </a:folHlink>
  </a:clrScheme>
</a:themeOverride>
</file>

<file path=ppt/theme/themeOverride16.xml><?xml version="1.0" encoding="utf-8"?>
<a:themeOverride xmlns:a="http://schemas.openxmlformats.org/drawingml/2006/main">
  <a:clrScheme name="Royalty">
    <a:dk1>
      <a:srgbClr val="632072"/>
    </a:dk1>
    <a:lt1>
      <a:srgbClr val="F0E086"/>
    </a:lt1>
    <a:dk2>
      <a:srgbClr val="51145E"/>
    </a:dk2>
    <a:lt2>
      <a:srgbClr val="F0E086"/>
    </a:lt2>
    <a:accent1>
      <a:srgbClr val="F9F2CE"/>
    </a:accent1>
    <a:accent2>
      <a:srgbClr val="F9F2CE"/>
    </a:accent2>
    <a:accent3>
      <a:srgbClr val="F6ECB6"/>
    </a:accent3>
    <a:accent4>
      <a:srgbClr val="F6ECB6"/>
    </a:accent4>
    <a:accent5>
      <a:srgbClr val="E8BDF1"/>
    </a:accent5>
    <a:accent6>
      <a:srgbClr val="E8BDF1"/>
    </a:accent6>
    <a:hlink>
      <a:srgbClr val="F0E086"/>
    </a:hlink>
    <a:folHlink>
      <a:srgbClr val="D17CE3"/>
    </a:folHlink>
  </a:clrScheme>
</a:themeOverride>
</file>

<file path=ppt/theme/themeOverride17.xml><?xml version="1.0" encoding="utf-8"?>
<a:themeOverride xmlns:a="http://schemas.openxmlformats.org/drawingml/2006/main">
  <a:clrScheme name="Royalty">
    <a:dk1>
      <a:srgbClr val="632072"/>
    </a:dk1>
    <a:lt1>
      <a:srgbClr val="F0E086"/>
    </a:lt1>
    <a:dk2>
      <a:srgbClr val="51145E"/>
    </a:dk2>
    <a:lt2>
      <a:srgbClr val="F0E086"/>
    </a:lt2>
    <a:accent1>
      <a:srgbClr val="F9F2CE"/>
    </a:accent1>
    <a:accent2>
      <a:srgbClr val="F9F2CE"/>
    </a:accent2>
    <a:accent3>
      <a:srgbClr val="F6ECB6"/>
    </a:accent3>
    <a:accent4>
      <a:srgbClr val="F6ECB6"/>
    </a:accent4>
    <a:accent5>
      <a:srgbClr val="E8BDF1"/>
    </a:accent5>
    <a:accent6>
      <a:srgbClr val="E8BDF1"/>
    </a:accent6>
    <a:hlink>
      <a:srgbClr val="F0E086"/>
    </a:hlink>
    <a:folHlink>
      <a:srgbClr val="D17CE3"/>
    </a:folHlink>
  </a:clrScheme>
</a:themeOverride>
</file>

<file path=ppt/theme/themeOverride18.xml><?xml version="1.0" encoding="utf-8"?>
<a:themeOverride xmlns:a="http://schemas.openxmlformats.org/drawingml/2006/main">
  <a:clrScheme name="Royalty">
    <a:dk1>
      <a:srgbClr val="632072"/>
    </a:dk1>
    <a:lt1>
      <a:srgbClr val="F0E086"/>
    </a:lt1>
    <a:dk2>
      <a:srgbClr val="51145E"/>
    </a:dk2>
    <a:lt2>
      <a:srgbClr val="F0E086"/>
    </a:lt2>
    <a:accent1>
      <a:srgbClr val="F9F2CE"/>
    </a:accent1>
    <a:accent2>
      <a:srgbClr val="F9F2CE"/>
    </a:accent2>
    <a:accent3>
      <a:srgbClr val="F6ECB6"/>
    </a:accent3>
    <a:accent4>
      <a:srgbClr val="F6ECB6"/>
    </a:accent4>
    <a:accent5>
      <a:srgbClr val="E8BDF1"/>
    </a:accent5>
    <a:accent6>
      <a:srgbClr val="E8BDF1"/>
    </a:accent6>
    <a:hlink>
      <a:srgbClr val="F0E086"/>
    </a:hlink>
    <a:folHlink>
      <a:srgbClr val="D17CE3"/>
    </a:folHlink>
  </a:clrScheme>
</a:themeOverride>
</file>

<file path=ppt/theme/themeOverride19.xml><?xml version="1.0" encoding="utf-8"?>
<a:themeOverride xmlns:a="http://schemas.openxmlformats.org/drawingml/2006/main">
  <a:clrScheme name="Royalty">
    <a:dk1>
      <a:srgbClr val="632072"/>
    </a:dk1>
    <a:lt1>
      <a:srgbClr val="F0E086"/>
    </a:lt1>
    <a:dk2>
      <a:srgbClr val="51145E"/>
    </a:dk2>
    <a:lt2>
      <a:srgbClr val="F0E086"/>
    </a:lt2>
    <a:accent1>
      <a:srgbClr val="F9F2CE"/>
    </a:accent1>
    <a:accent2>
      <a:srgbClr val="F9F2CE"/>
    </a:accent2>
    <a:accent3>
      <a:srgbClr val="F6ECB6"/>
    </a:accent3>
    <a:accent4>
      <a:srgbClr val="F6ECB6"/>
    </a:accent4>
    <a:accent5>
      <a:srgbClr val="E8BDF1"/>
    </a:accent5>
    <a:accent6>
      <a:srgbClr val="E8BDF1"/>
    </a:accent6>
    <a:hlink>
      <a:srgbClr val="F0E086"/>
    </a:hlink>
    <a:folHlink>
      <a:srgbClr val="D17CE3"/>
    </a:folHlink>
  </a:clrScheme>
</a:themeOverride>
</file>

<file path=ppt/theme/themeOverride2.xml><?xml version="1.0" encoding="utf-8"?>
<a:themeOverride xmlns:a="http://schemas.openxmlformats.org/drawingml/2006/main">
  <a:clrScheme name="Royalty">
    <a:dk1>
      <a:srgbClr val="632072"/>
    </a:dk1>
    <a:lt1>
      <a:srgbClr val="F0E086"/>
    </a:lt1>
    <a:dk2>
      <a:srgbClr val="51145E"/>
    </a:dk2>
    <a:lt2>
      <a:srgbClr val="F0E086"/>
    </a:lt2>
    <a:accent1>
      <a:srgbClr val="F9F2CE"/>
    </a:accent1>
    <a:accent2>
      <a:srgbClr val="F9F2CE"/>
    </a:accent2>
    <a:accent3>
      <a:srgbClr val="F6ECB6"/>
    </a:accent3>
    <a:accent4>
      <a:srgbClr val="F6ECB6"/>
    </a:accent4>
    <a:accent5>
      <a:srgbClr val="E8BDF1"/>
    </a:accent5>
    <a:accent6>
      <a:srgbClr val="E8BDF1"/>
    </a:accent6>
    <a:hlink>
      <a:srgbClr val="F0E086"/>
    </a:hlink>
    <a:folHlink>
      <a:srgbClr val="D17CE3"/>
    </a:folHlink>
  </a:clrScheme>
</a:themeOverride>
</file>

<file path=ppt/theme/themeOverride20.xml><?xml version="1.0" encoding="utf-8"?>
<a:themeOverride xmlns:a="http://schemas.openxmlformats.org/drawingml/2006/main">
  <a:clrScheme name="Royalty">
    <a:dk1>
      <a:srgbClr val="632072"/>
    </a:dk1>
    <a:lt1>
      <a:srgbClr val="F0E086"/>
    </a:lt1>
    <a:dk2>
      <a:srgbClr val="51145E"/>
    </a:dk2>
    <a:lt2>
      <a:srgbClr val="F0E086"/>
    </a:lt2>
    <a:accent1>
      <a:srgbClr val="F9F2CE"/>
    </a:accent1>
    <a:accent2>
      <a:srgbClr val="F9F2CE"/>
    </a:accent2>
    <a:accent3>
      <a:srgbClr val="F6ECB6"/>
    </a:accent3>
    <a:accent4>
      <a:srgbClr val="F6ECB6"/>
    </a:accent4>
    <a:accent5>
      <a:srgbClr val="E8BDF1"/>
    </a:accent5>
    <a:accent6>
      <a:srgbClr val="E8BDF1"/>
    </a:accent6>
    <a:hlink>
      <a:srgbClr val="F0E086"/>
    </a:hlink>
    <a:folHlink>
      <a:srgbClr val="D17CE3"/>
    </a:folHlink>
  </a:clrScheme>
</a:themeOverride>
</file>

<file path=ppt/theme/themeOverride21.xml><?xml version="1.0" encoding="utf-8"?>
<a:themeOverride xmlns:a="http://schemas.openxmlformats.org/drawingml/2006/main">
  <a:clrScheme name="Royalty">
    <a:dk1>
      <a:srgbClr val="632072"/>
    </a:dk1>
    <a:lt1>
      <a:srgbClr val="F0E086"/>
    </a:lt1>
    <a:dk2>
      <a:srgbClr val="51145E"/>
    </a:dk2>
    <a:lt2>
      <a:srgbClr val="F0E086"/>
    </a:lt2>
    <a:accent1>
      <a:srgbClr val="F9F2CE"/>
    </a:accent1>
    <a:accent2>
      <a:srgbClr val="F9F2CE"/>
    </a:accent2>
    <a:accent3>
      <a:srgbClr val="F6ECB6"/>
    </a:accent3>
    <a:accent4>
      <a:srgbClr val="F6ECB6"/>
    </a:accent4>
    <a:accent5>
      <a:srgbClr val="E8BDF1"/>
    </a:accent5>
    <a:accent6>
      <a:srgbClr val="E8BDF1"/>
    </a:accent6>
    <a:hlink>
      <a:srgbClr val="F0E086"/>
    </a:hlink>
    <a:folHlink>
      <a:srgbClr val="D17CE3"/>
    </a:folHlink>
  </a:clrScheme>
</a:themeOverride>
</file>

<file path=ppt/theme/themeOverride22.xml><?xml version="1.0" encoding="utf-8"?>
<a:themeOverride xmlns:a="http://schemas.openxmlformats.org/drawingml/2006/main">
  <a:clrScheme name="Royalty">
    <a:dk1>
      <a:srgbClr val="632072"/>
    </a:dk1>
    <a:lt1>
      <a:srgbClr val="F0E086"/>
    </a:lt1>
    <a:dk2>
      <a:srgbClr val="51145E"/>
    </a:dk2>
    <a:lt2>
      <a:srgbClr val="F0E086"/>
    </a:lt2>
    <a:accent1>
      <a:srgbClr val="F9F2CE"/>
    </a:accent1>
    <a:accent2>
      <a:srgbClr val="F9F2CE"/>
    </a:accent2>
    <a:accent3>
      <a:srgbClr val="F6ECB6"/>
    </a:accent3>
    <a:accent4>
      <a:srgbClr val="F6ECB6"/>
    </a:accent4>
    <a:accent5>
      <a:srgbClr val="E8BDF1"/>
    </a:accent5>
    <a:accent6>
      <a:srgbClr val="E8BDF1"/>
    </a:accent6>
    <a:hlink>
      <a:srgbClr val="F0E086"/>
    </a:hlink>
    <a:folHlink>
      <a:srgbClr val="D17CE3"/>
    </a:folHlink>
  </a:clrScheme>
</a:themeOverride>
</file>

<file path=ppt/theme/themeOverride23.xml><?xml version="1.0" encoding="utf-8"?>
<a:themeOverride xmlns:a="http://schemas.openxmlformats.org/drawingml/2006/main">
  <a:clrScheme name="Royalty">
    <a:dk1>
      <a:srgbClr val="632072"/>
    </a:dk1>
    <a:lt1>
      <a:srgbClr val="F0E086"/>
    </a:lt1>
    <a:dk2>
      <a:srgbClr val="51145E"/>
    </a:dk2>
    <a:lt2>
      <a:srgbClr val="F0E086"/>
    </a:lt2>
    <a:accent1>
      <a:srgbClr val="F9F2CE"/>
    </a:accent1>
    <a:accent2>
      <a:srgbClr val="F9F2CE"/>
    </a:accent2>
    <a:accent3>
      <a:srgbClr val="F6ECB6"/>
    </a:accent3>
    <a:accent4>
      <a:srgbClr val="F6ECB6"/>
    </a:accent4>
    <a:accent5>
      <a:srgbClr val="E8BDF1"/>
    </a:accent5>
    <a:accent6>
      <a:srgbClr val="E8BDF1"/>
    </a:accent6>
    <a:hlink>
      <a:srgbClr val="F0E086"/>
    </a:hlink>
    <a:folHlink>
      <a:srgbClr val="D17CE3"/>
    </a:folHlink>
  </a:clrScheme>
</a:themeOverride>
</file>

<file path=ppt/theme/themeOverride24.xml><?xml version="1.0" encoding="utf-8"?>
<a:themeOverride xmlns:a="http://schemas.openxmlformats.org/drawingml/2006/main">
  <a:clrScheme name="Royalty">
    <a:dk1>
      <a:srgbClr val="632072"/>
    </a:dk1>
    <a:lt1>
      <a:srgbClr val="F0E086"/>
    </a:lt1>
    <a:dk2>
      <a:srgbClr val="51145E"/>
    </a:dk2>
    <a:lt2>
      <a:srgbClr val="F0E086"/>
    </a:lt2>
    <a:accent1>
      <a:srgbClr val="F9F2CE"/>
    </a:accent1>
    <a:accent2>
      <a:srgbClr val="F9F2CE"/>
    </a:accent2>
    <a:accent3>
      <a:srgbClr val="F6ECB6"/>
    </a:accent3>
    <a:accent4>
      <a:srgbClr val="F6ECB6"/>
    </a:accent4>
    <a:accent5>
      <a:srgbClr val="E8BDF1"/>
    </a:accent5>
    <a:accent6>
      <a:srgbClr val="E8BDF1"/>
    </a:accent6>
    <a:hlink>
      <a:srgbClr val="F0E086"/>
    </a:hlink>
    <a:folHlink>
      <a:srgbClr val="D17CE3"/>
    </a:folHlink>
  </a:clrScheme>
</a:themeOverride>
</file>

<file path=ppt/theme/themeOverride25.xml><?xml version="1.0" encoding="utf-8"?>
<a:themeOverride xmlns:a="http://schemas.openxmlformats.org/drawingml/2006/main">
  <a:clrScheme name="Royalty">
    <a:dk1>
      <a:srgbClr val="632072"/>
    </a:dk1>
    <a:lt1>
      <a:srgbClr val="F0E086"/>
    </a:lt1>
    <a:dk2>
      <a:srgbClr val="51145E"/>
    </a:dk2>
    <a:lt2>
      <a:srgbClr val="F0E086"/>
    </a:lt2>
    <a:accent1>
      <a:srgbClr val="F9F2CE"/>
    </a:accent1>
    <a:accent2>
      <a:srgbClr val="F9F2CE"/>
    </a:accent2>
    <a:accent3>
      <a:srgbClr val="F6ECB6"/>
    </a:accent3>
    <a:accent4>
      <a:srgbClr val="F6ECB6"/>
    </a:accent4>
    <a:accent5>
      <a:srgbClr val="E8BDF1"/>
    </a:accent5>
    <a:accent6>
      <a:srgbClr val="E8BDF1"/>
    </a:accent6>
    <a:hlink>
      <a:srgbClr val="F0E086"/>
    </a:hlink>
    <a:folHlink>
      <a:srgbClr val="D17CE3"/>
    </a:folHlink>
  </a:clrScheme>
</a:themeOverride>
</file>

<file path=ppt/theme/themeOverride26.xml><?xml version="1.0" encoding="utf-8"?>
<a:themeOverride xmlns:a="http://schemas.openxmlformats.org/drawingml/2006/main">
  <a:clrScheme name="Royalty">
    <a:dk1>
      <a:srgbClr val="632072"/>
    </a:dk1>
    <a:lt1>
      <a:srgbClr val="F0E086"/>
    </a:lt1>
    <a:dk2>
      <a:srgbClr val="51145E"/>
    </a:dk2>
    <a:lt2>
      <a:srgbClr val="F0E086"/>
    </a:lt2>
    <a:accent1>
      <a:srgbClr val="F9F2CE"/>
    </a:accent1>
    <a:accent2>
      <a:srgbClr val="F9F2CE"/>
    </a:accent2>
    <a:accent3>
      <a:srgbClr val="F6ECB6"/>
    </a:accent3>
    <a:accent4>
      <a:srgbClr val="F6ECB6"/>
    </a:accent4>
    <a:accent5>
      <a:srgbClr val="E8BDF1"/>
    </a:accent5>
    <a:accent6>
      <a:srgbClr val="E8BDF1"/>
    </a:accent6>
    <a:hlink>
      <a:srgbClr val="F0E086"/>
    </a:hlink>
    <a:folHlink>
      <a:srgbClr val="D17CE3"/>
    </a:folHlink>
  </a:clrScheme>
</a:themeOverride>
</file>

<file path=ppt/theme/themeOverride27.xml><?xml version="1.0" encoding="utf-8"?>
<a:themeOverride xmlns:a="http://schemas.openxmlformats.org/drawingml/2006/main">
  <a:clrScheme name="Royalty">
    <a:dk1>
      <a:srgbClr val="632072"/>
    </a:dk1>
    <a:lt1>
      <a:srgbClr val="F0E086"/>
    </a:lt1>
    <a:dk2>
      <a:srgbClr val="51145E"/>
    </a:dk2>
    <a:lt2>
      <a:srgbClr val="F0E086"/>
    </a:lt2>
    <a:accent1>
      <a:srgbClr val="F9F2CE"/>
    </a:accent1>
    <a:accent2>
      <a:srgbClr val="F9F2CE"/>
    </a:accent2>
    <a:accent3>
      <a:srgbClr val="F6ECB6"/>
    </a:accent3>
    <a:accent4>
      <a:srgbClr val="F6ECB6"/>
    </a:accent4>
    <a:accent5>
      <a:srgbClr val="E8BDF1"/>
    </a:accent5>
    <a:accent6>
      <a:srgbClr val="E8BDF1"/>
    </a:accent6>
    <a:hlink>
      <a:srgbClr val="F0E086"/>
    </a:hlink>
    <a:folHlink>
      <a:srgbClr val="D17CE3"/>
    </a:folHlink>
  </a:clrScheme>
</a:themeOverride>
</file>

<file path=ppt/theme/themeOverride28.xml><?xml version="1.0" encoding="utf-8"?>
<a:themeOverride xmlns:a="http://schemas.openxmlformats.org/drawingml/2006/main">
  <a:clrScheme name="Royalty">
    <a:dk1>
      <a:srgbClr val="632072"/>
    </a:dk1>
    <a:lt1>
      <a:srgbClr val="F0E086"/>
    </a:lt1>
    <a:dk2>
      <a:srgbClr val="51145E"/>
    </a:dk2>
    <a:lt2>
      <a:srgbClr val="F0E086"/>
    </a:lt2>
    <a:accent1>
      <a:srgbClr val="F9F2CE"/>
    </a:accent1>
    <a:accent2>
      <a:srgbClr val="F9F2CE"/>
    </a:accent2>
    <a:accent3>
      <a:srgbClr val="F6ECB6"/>
    </a:accent3>
    <a:accent4>
      <a:srgbClr val="F6ECB6"/>
    </a:accent4>
    <a:accent5>
      <a:srgbClr val="E8BDF1"/>
    </a:accent5>
    <a:accent6>
      <a:srgbClr val="E8BDF1"/>
    </a:accent6>
    <a:hlink>
      <a:srgbClr val="F0E086"/>
    </a:hlink>
    <a:folHlink>
      <a:srgbClr val="D17CE3"/>
    </a:folHlink>
  </a:clrScheme>
</a:themeOverride>
</file>

<file path=ppt/theme/themeOverride29.xml><?xml version="1.0" encoding="utf-8"?>
<a:themeOverride xmlns:a="http://schemas.openxmlformats.org/drawingml/2006/main">
  <a:clrScheme name="Royalty">
    <a:dk1>
      <a:srgbClr val="632072"/>
    </a:dk1>
    <a:lt1>
      <a:srgbClr val="F0E086"/>
    </a:lt1>
    <a:dk2>
      <a:srgbClr val="51145E"/>
    </a:dk2>
    <a:lt2>
      <a:srgbClr val="F0E086"/>
    </a:lt2>
    <a:accent1>
      <a:srgbClr val="F9F2CE"/>
    </a:accent1>
    <a:accent2>
      <a:srgbClr val="F9F2CE"/>
    </a:accent2>
    <a:accent3>
      <a:srgbClr val="F6ECB6"/>
    </a:accent3>
    <a:accent4>
      <a:srgbClr val="F6ECB6"/>
    </a:accent4>
    <a:accent5>
      <a:srgbClr val="E8BDF1"/>
    </a:accent5>
    <a:accent6>
      <a:srgbClr val="E8BDF1"/>
    </a:accent6>
    <a:hlink>
      <a:srgbClr val="F0E086"/>
    </a:hlink>
    <a:folHlink>
      <a:srgbClr val="D17CE3"/>
    </a:folHlink>
  </a:clrScheme>
</a:themeOverride>
</file>

<file path=ppt/theme/themeOverride3.xml><?xml version="1.0" encoding="utf-8"?>
<a:themeOverride xmlns:a="http://schemas.openxmlformats.org/drawingml/2006/main">
  <a:clrScheme name="Royalty">
    <a:dk1>
      <a:srgbClr val="632072"/>
    </a:dk1>
    <a:lt1>
      <a:srgbClr val="F0E086"/>
    </a:lt1>
    <a:dk2>
      <a:srgbClr val="51145E"/>
    </a:dk2>
    <a:lt2>
      <a:srgbClr val="F0E086"/>
    </a:lt2>
    <a:accent1>
      <a:srgbClr val="F9F2CE"/>
    </a:accent1>
    <a:accent2>
      <a:srgbClr val="F9F2CE"/>
    </a:accent2>
    <a:accent3>
      <a:srgbClr val="F6ECB6"/>
    </a:accent3>
    <a:accent4>
      <a:srgbClr val="F6ECB6"/>
    </a:accent4>
    <a:accent5>
      <a:srgbClr val="E8BDF1"/>
    </a:accent5>
    <a:accent6>
      <a:srgbClr val="E8BDF1"/>
    </a:accent6>
    <a:hlink>
      <a:srgbClr val="F0E086"/>
    </a:hlink>
    <a:folHlink>
      <a:srgbClr val="D17CE3"/>
    </a:folHlink>
  </a:clrScheme>
</a:themeOverride>
</file>

<file path=ppt/theme/themeOverride30.xml><?xml version="1.0" encoding="utf-8"?>
<a:themeOverride xmlns:a="http://schemas.openxmlformats.org/drawingml/2006/main">
  <a:clrScheme name="Royalty">
    <a:dk1>
      <a:srgbClr val="632072"/>
    </a:dk1>
    <a:lt1>
      <a:srgbClr val="F0E086"/>
    </a:lt1>
    <a:dk2>
      <a:srgbClr val="51145E"/>
    </a:dk2>
    <a:lt2>
      <a:srgbClr val="F0E086"/>
    </a:lt2>
    <a:accent1>
      <a:srgbClr val="F9F2CE"/>
    </a:accent1>
    <a:accent2>
      <a:srgbClr val="F9F2CE"/>
    </a:accent2>
    <a:accent3>
      <a:srgbClr val="F6ECB6"/>
    </a:accent3>
    <a:accent4>
      <a:srgbClr val="F6ECB6"/>
    </a:accent4>
    <a:accent5>
      <a:srgbClr val="E8BDF1"/>
    </a:accent5>
    <a:accent6>
      <a:srgbClr val="E8BDF1"/>
    </a:accent6>
    <a:hlink>
      <a:srgbClr val="F0E086"/>
    </a:hlink>
    <a:folHlink>
      <a:srgbClr val="D17CE3"/>
    </a:folHlink>
  </a:clrScheme>
</a:themeOverride>
</file>

<file path=ppt/theme/themeOverride31.xml><?xml version="1.0" encoding="utf-8"?>
<a:themeOverride xmlns:a="http://schemas.openxmlformats.org/drawingml/2006/main">
  <a:clrScheme name="Royalty">
    <a:dk1>
      <a:srgbClr val="632072"/>
    </a:dk1>
    <a:lt1>
      <a:srgbClr val="F0E086"/>
    </a:lt1>
    <a:dk2>
      <a:srgbClr val="51145E"/>
    </a:dk2>
    <a:lt2>
      <a:srgbClr val="F0E086"/>
    </a:lt2>
    <a:accent1>
      <a:srgbClr val="F9F2CE"/>
    </a:accent1>
    <a:accent2>
      <a:srgbClr val="F9F2CE"/>
    </a:accent2>
    <a:accent3>
      <a:srgbClr val="F6ECB6"/>
    </a:accent3>
    <a:accent4>
      <a:srgbClr val="F6ECB6"/>
    </a:accent4>
    <a:accent5>
      <a:srgbClr val="E8BDF1"/>
    </a:accent5>
    <a:accent6>
      <a:srgbClr val="E8BDF1"/>
    </a:accent6>
    <a:hlink>
      <a:srgbClr val="F0E086"/>
    </a:hlink>
    <a:folHlink>
      <a:srgbClr val="D17CE3"/>
    </a:folHlink>
  </a:clrScheme>
</a:themeOverride>
</file>

<file path=ppt/theme/themeOverride32.xml><?xml version="1.0" encoding="utf-8"?>
<a:themeOverride xmlns:a="http://schemas.openxmlformats.org/drawingml/2006/main">
  <a:clrScheme name="Royalty">
    <a:dk1>
      <a:srgbClr val="632072"/>
    </a:dk1>
    <a:lt1>
      <a:srgbClr val="F0E086"/>
    </a:lt1>
    <a:dk2>
      <a:srgbClr val="51145E"/>
    </a:dk2>
    <a:lt2>
      <a:srgbClr val="F0E086"/>
    </a:lt2>
    <a:accent1>
      <a:srgbClr val="F9F2CE"/>
    </a:accent1>
    <a:accent2>
      <a:srgbClr val="F9F2CE"/>
    </a:accent2>
    <a:accent3>
      <a:srgbClr val="F6ECB6"/>
    </a:accent3>
    <a:accent4>
      <a:srgbClr val="F6ECB6"/>
    </a:accent4>
    <a:accent5>
      <a:srgbClr val="E8BDF1"/>
    </a:accent5>
    <a:accent6>
      <a:srgbClr val="E8BDF1"/>
    </a:accent6>
    <a:hlink>
      <a:srgbClr val="F0E086"/>
    </a:hlink>
    <a:folHlink>
      <a:srgbClr val="D17CE3"/>
    </a:folHlink>
  </a:clrScheme>
</a:themeOverride>
</file>

<file path=ppt/theme/themeOverride33.xml><?xml version="1.0" encoding="utf-8"?>
<a:themeOverride xmlns:a="http://schemas.openxmlformats.org/drawingml/2006/main">
  <a:clrScheme name="Royalty">
    <a:dk1>
      <a:srgbClr val="632072"/>
    </a:dk1>
    <a:lt1>
      <a:srgbClr val="F0E086"/>
    </a:lt1>
    <a:dk2>
      <a:srgbClr val="51145E"/>
    </a:dk2>
    <a:lt2>
      <a:srgbClr val="F0E086"/>
    </a:lt2>
    <a:accent1>
      <a:srgbClr val="F9F2CE"/>
    </a:accent1>
    <a:accent2>
      <a:srgbClr val="F9F2CE"/>
    </a:accent2>
    <a:accent3>
      <a:srgbClr val="F6ECB6"/>
    </a:accent3>
    <a:accent4>
      <a:srgbClr val="F6ECB6"/>
    </a:accent4>
    <a:accent5>
      <a:srgbClr val="E8BDF1"/>
    </a:accent5>
    <a:accent6>
      <a:srgbClr val="E8BDF1"/>
    </a:accent6>
    <a:hlink>
      <a:srgbClr val="F0E086"/>
    </a:hlink>
    <a:folHlink>
      <a:srgbClr val="D17CE3"/>
    </a:folHlink>
  </a:clrScheme>
</a:themeOverride>
</file>

<file path=ppt/theme/themeOverride34.xml><?xml version="1.0" encoding="utf-8"?>
<a:themeOverride xmlns:a="http://schemas.openxmlformats.org/drawingml/2006/main">
  <a:clrScheme name="Royalty">
    <a:dk1>
      <a:srgbClr val="632072"/>
    </a:dk1>
    <a:lt1>
      <a:srgbClr val="F0E086"/>
    </a:lt1>
    <a:dk2>
      <a:srgbClr val="51145E"/>
    </a:dk2>
    <a:lt2>
      <a:srgbClr val="F0E086"/>
    </a:lt2>
    <a:accent1>
      <a:srgbClr val="F9F2CE"/>
    </a:accent1>
    <a:accent2>
      <a:srgbClr val="F9F2CE"/>
    </a:accent2>
    <a:accent3>
      <a:srgbClr val="F6ECB6"/>
    </a:accent3>
    <a:accent4>
      <a:srgbClr val="F6ECB6"/>
    </a:accent4>
    <a:accent5>
      <a:srgbClr val="E8BDF1"/>
    </a:accent5>
    <a:accent6>
      <a:srgbClr val="E8BDF1"/>
    </a:accent6>
    <a:hlink>
      <a:srgbClr val="F0E086"/>
    </a:hlink>
    <a:folHlink>
      <a:srgbClr val="D17CE3"/>
    </a:folHlink>
  </a:clrScheme>
</a:themeOverride>
</file>

<file path=ppt/theme/themeOverride35.xml><?xml version="1.0" encoding="utf-8"?>
<a:themeOverride xmlns:a="http://schemas.openxmlformats.org/drawingml/2006/main">
  <a:clrScheme name="Royalty">
    <a:dk1>
      <a:srgbClr val="632072"/>
    </a:dk1>
    <a:lt1>
      <a:srgbClr val="F0E086"/>
    </a:lt1>
    <a:dk2>
      <a:srgbClr val="51145E"/>
    </a:dk2>
    <a:lt2>
      <a:srgbClr val="F0E086"/>
    </a:lt2>
    <a:accent1>
      <a:srgbClr val="F9F2CE"/>
    </a:accent1>
    <a:accent2>
      <a:srgbClr val="F9F2CE"/>
    </a:accent2>
    <a:accent3>
      <a:srgbClr val="F6ECB6"/>
    </a:accent3>
    <a:accent4>
      <a:srgbClr val="F6ECB6"/>
    </a:accent4>
    <a:accent5>
      <a:srgbClr val="E8BDF1"/>
    </a:accent5>
    <a:accent6>
      <a:srgbClr val="E8BDF1"/>
    </a:accent6>
    <a:hlink>
      <a:srgbClr val="F0E086"/>
    </a:hlink>
    <a:folHlink>
      <a:srgbClr val="D17CE3"/>
    </a:folHlink>
  </a:clrScheme>
</a:themeOverride>
</file>

<file path=ppt/theme/themeOverride36.xml><?xml version="1.0" encoding="utf-8"?>
<a:themeOverride xmlns:a="http://schemas.openxmlformats.org/drawingml/2006/main">
  <a:clrScheme name="Royalty">
    <a:dk1>
      <a:srgbClr val="632072"/>
    </a:dk1>
    <a:lt1>
      <a:srgbClr val="F0E086"/>
    </a:lt1>
    <a:dk2>
      <a:srgbClr val="51145E"/>
    </a:dk2>
    <a:lt2>
      <a:srgbClr val="F0E086"/>
    </a:lt2>
    <a:accent1>
      <a:srgbClr val="F9F2CE"/>
    </a:accent1>
    <a:accent2>
      <a:srgbClr val="F9F2CE"/>
    </a:accent2>
    <a:accent3>
      <a:srgbClr val="F6ECB6"/>
    </a:accent3>
    <a:accent4>
      <a:srgbClr val="F6ECB6"/>
    </a:accent4>
    <a:accent5>
      <a:srgbClr val="E8BDF1"/>
    </a:accent5>
    <a:accent6>
      <a:srgbClr val="E8BDF1"/>
    </a:accent6>
    <a:hlink>
      <a:srgbClr val="F0E086"/>
    </a:hlink>
    <a:folHlink>
      <a:srgbClr val="D17CE3"/>
    </a:folHlink>
  </a:clrScheme>
</a:themeOverride>
</file>

<file path=ppt/theme/themeOverride37.xml><?xml version="1.0" encoding="utf-8"?>
<a:themeOverride xmlns:a="http://schemas.openxmlformats.org/drawingml/2006/main">
  <a:clrScheme name="Royalty">
    <a:dk1>
      <a:srgbClr val="632072"/>
    </a:dk1>
    <a:lt1>
      <a:srgbClr val="F0E086"/>
    </a:lt1>
    <a:dk2>
      <a:srgbClr val="51145E"/>
    </a:dk2>
    <a:lt2>
      <a:srgbClr val="F0E086"/>
    </a:lt2>
    <a:accent1>
      <a:srgbClr val="F9F2CE"/>
    </a:accent1>
    <a:accent2>
      <a:srgbClr val="F9F2CE"/>
    </a:accent2>
    <a:accent3>
      <a:srgbClr val="F6ECB6"/>
    </a:accent3>
    <a:accent4>
      <a:srgbClr val="F6ECB6"/>
    </a:accent4>
    <a:accent5>
      <a:srgbClr val="E8BDF1"/>
    </a:accent5>
    <a:accent6>
      <a:srgbClr val="E8BDF1"/>
    </a:accent6>
    <a:hlink>
      <a:srgbClr val="F0E086"/>
    </a:hlink>
    <a:folHlink>
      <a:srgbClr val="D17CE3"/>
    </a:folHlink>
  </a:clrScheme>
</a:themeOverride>
</file>

<file path=ppt/theme/themeOverride38.xml><?xml version="1.0" encoding="utf-8"?>
<a:themeOverride xmlns:a="http://schemas.openxmlformats.org/drawingml/2006/main">
  <a:clrScheme name="Royalty">
    <a:dk1>
      <a:srgbClr val="632072"/>
    </a:dk1>
    <a:lt1>
      <a:srgbClr val="F0E086"/>
    </a:lt1>
    <a:dk2>
      <a:srgbClr val="51145E"/>
    </a:dk2>
    <a:lt2>
      <a:srgbClr val="F0E086"/>
    </a:lt2>
    <a:accent1>
      <a:srgbClr val="F9F2CE"/>
    </a:accent1>
    <a:accent2>
      <a:srgbClr val="F9F2CE"/>
    </a:accent2>
    <a:accent3>
      <a:srgbClr val="F6ECB6"/>
    </a:accent3>
    <a:accent4>
      <a:srgbClr val="F6ECB6"/>
    </a:accent4>
    <a:accent5>
      <a:srgbClr val="E8BDF1"/>
    </a:accent5>
    <a:accent6>
      <a:srgbClr val="E8BDF1"/>
    </a:accent6>
    <a:hlink>
      <a:srgbClr val="F0E086"/>
    </a:hlink>
    <a:folHlink>
      <a:srgbClr val="D17CE3"/>
    </a:folHlink>
  </a:clrScheme>
</a:themeOverride>
</file>

<file path=ppt/theme/themeOverride39.xml><?xml version="1.0" encoding="utf-8"?>
<a:themeOverride xmlns:a="http://schemas.openxmlformats.org/drawingml/2006/main">
  <a:clrScheme name="Royalty">
    <a:dk1>
      <a:srgbClr val="632072"/>
    </a:dk1>
    <a:lt1>
      <a:srgbClr val="F0E086"/>
    </a:lt1>
    <a:dk2>
      <a:srgbClr val="51145E"/>
    </a:dk2>
    <a:lt2>
      <a:srgbClr val="F0E086"/>
    </a:lt2>
    <a:accent1>
      <a:srgbClr val="F9F2CE"/>
    </a:accent1>
    <a:accent2>
      <a:srgbClr val="F9F2CE"/>
    </a:accent2>
    <a:accent3>
      <a:srgbClr val="F6ECB6"/>
    </a:accent3>
    <a:accent4>
      <a:srgbClr val="F6ECB6"/>
    </a:accent4>
    <a:accent5>
      <a:srgbClr val="E8BDF1"/>
    </a:accent5>
    <a:accent6>
      <a:srgbClr val="E8BDF1"/>
    </a:accent6>
    <a:hlink>
      <a:srgbClr val="F0E086"/>
    </a:hlink>
    <a:folHlink>
      <a:srgbClr val="D17CE3"/>
    </a:folHlink>
  </a:clrScheme>
</a:themeOverride>
</file>

<file path=ppt/theme/themeOverride4.xml><?xml version="1.0" encoding="utf-8"?>
<a:themeOverride xmlns:a="http://schemas.openxmlformats.org/drawingml/2006/main">
  <a:clrScheme name="Royalty">
    <a:dk1>
      <a:srgbClr val="632072"/>
    </a:dk1>
    <a:lt1>
      <a:srgbClr val="F0E086"/>
    </a:lt1>
    <a:dk2>
      <a:srgbClr val="51145E"/>
    </a:dk2>
    <a:lt2>
      <a:srgbClr val="F0E086"/>
    </a:lt2>
    <a:accent1>
      <a:srgbClr val="F9F2CE"/>
    </a:accent1>
    <a:accent2>
      <a:srgbClr val="F9F2CE"/>
    </a:accent2>
    <a:accent3>
      <a:srgbClr val="F6ECB6"/>
    </a:accent3>
    <a:accent4>
      <a:srgbClr val="F6ECB6"/>
    </a:accent4>
    <a:accent5>
      <a:srgbClr val="E8BDF1"/>
    </a:accent5>
    <a:accent6>
      <a:srgbClr val="E8BDF1"/>
    </a:accent6>
    <a:hlink>
      <a:srgbClr val="F0E086"/>
    </a:hlink>
    <a:folHlink>
      <a:srgbClr val="D17CE3"/>
    </a:folHlink>
  </a:clrScheme>
</a:themeOverride>
</file>

<file path=ppt/theme/themeOverride40.xml><?xml version="1.0" encoding="utf-8"?>
<a:themeOverride xmlns:a="http://schemas.openxmlformats.org/drawingml/2006/main">
  <a:clrScheme name="Royalty">
    <a:dk1>
      <a:srgbClr val="632072"/>
    </a:dk1>
    <a:lt1>
      <a:srgbClr val="F0E086"/>
    </a:lt1>
    <a:dk2>
      <a:srgbClr val="51145E"/>
    </a:dk2>
    <a:lt2>
      <a:srgbClr val="F0E086"/>
    </a:lt2>
    <a:accent1>
      <a:srgbClr val="F9F2CE"/>
    </a:accent1>
    <a:accent2>
      <a:srgbClr val="F9F2CE"/>
    </a:accent2>
    <a:accent3>
      <a:srgbClr val="F6ECB6"/>
    </a:accent3>
    <a:accent4>
      <a:srgbClr val="F6ECB6"/>
    </a:accent4>
    <a:accent5>
      <a:srgbClr val="E8BDF1"/>
    </a:accent5>
    <a:accent6>
      <a:srgbClr val="E8BDF1"/>
    </a:accent6>
    <a:hlink>
      <a:srgbClr val="F0E086"/>
    </a:hlink>
    <a:folHlink>
      <a:srgbClr val="D17CE3"/>
    </a:folHlink>
  </a:clrScheme>
</a:themeOverride>
</file>

<file path=ppt/theme/themeOverride41.xml><?xml version="1.0" encoding="utf-8"?>
<a:themeOverride xmlns:a="http://schemas.openxmlformats.org/drawingml/2006/main">
  <a:clrScheme name="Royalty">
    <a:dk1>
      <a:srgbClr val="632072"/>
    </a:dk1>
    <a:lt1>
      <a:srgbClr val="F0E086"/>
    </a:lt1>
    <a:dk2>
      <a:srgbClr val="51145E"/>
    </a:dk2>
    <a:lt2>
      <a:srgbClr val="F0E086"/>
    </a:lt2>
    <a:accent1>
      <a:srgbClr val="F9F2CE"/>
    </a:accent1>
    <a:accent2>
      <a:srgbClr val="F9F2CE"/>
    </a:accent2>
    <a:accent3>
      <a:srgbClr val="F6ECB6"/>
    </a:accent3>
    <a:accent4>
      <a:srgbClr val="F6ECB6"/>
    </a:accent4>
    <a:accent5>
      <a:srgbClr val="E8BDF1"/>
    </a:accent5>
    <a:accent6>
      <a:srgbClr val="E8BDF1"/>
    </a:accent6>
    <a:hlink>
      <a:srgbClr val="F0E086"/>
    </a:hlink>
    <a:folHlink>
      <a:srgbClr val="D17CE3"/>
    </a:folHlink>
  </a:clrScheme>
</a:themeOverride>
</file>

<file path=ppt/theme/themeOverride42.xml><?xml version="1.0" encoding="utf-8"?>
<a:themeOverride xmlns:a="http://schemas.openxmlformats.org/drawingml/2006/main">
  <a:clrScheme name="Royalty">
    <a:dk1>
      <a:srgbClr val="632072"/>
    </a:dk1>
    <a:lt1>
      <a:srgbClr val="F0E086"/>
    </a:lt1>
    <a:dk2>
      <a:srgbClr val="51145E"/>
    </a:dk2>
    <a:lt2>
      <a:srgbClr val="F0E086"/>
    </a:lt2>
    <a:accent1>
      <a:srgbClr val="F9F2CE"/>
    </a:accent1>
    <a:accent2>
      <a:srgbClr val="F9F2CE"/>
    </a:accent2>
    <a:accent3>
      <a:srgbClr val="F6ECB6"/>
    </a:accent3>
    <a:accent4>
      <a:srgbClr val="F6ECB6"/>
    </a:accent4>
    <a:accent5>
      <a:srgbClr val="E8BDF1"/>
    </a:accent5>
    <a:accent6>
      <a:srgbClr val="E8BDF1"/>
    </a:accent6>
    <a:hlink>
      <a:srgbClr val="F0E086"/>
    </a:hlink>
    <a:folHlink>
      <a:srgbClr val="D17CE3"/>
    </a:folHlink>
  </a:clrScheme>
</a:themeOverride>
</file>

<file path=ppt/theme/themeOverride43.xml><?xml version="1.0" encoding="utf-8"?>
<a:themeOverride xmlns:a="http://schemas.openxmlformats.org/drawingml/2006/main">
  <a:clrScheme name="Royalty">
    <a:dk1>
      <a:srgbClr val="632072"/>
    </a:dk1>
    <a:lt1>
      <a:srgbClr val="F0E086"/>
    </a:lt1>
    <a:dk2>
      <a:srgbClr val="51145E"/>
    </a:dk2>
    <a:lt2>
      <a:srgbClr val="F0E086"/>
    </a:lt2>
    <a:accent1>
      <a:srgbClr val="F9F2CE"/>
    </a:accent1>
    <a:accent2>
      <a:srgbClr val="F9F2CE"/>
    </a:accent2>
    <a:accent3>
      <a:srgbClr val="F6ECB6"/>
    </a:accent3>
    <a:accent4>
      <a:srgbClr val="F6ECB6"/>
    </a:accent4>
    <a:accent5>
      <a:srgbClr val="E8BDF1"/>
    </a:accent5>
    <a:accent6>
      <a:srgbClr val="E8BDF1"/>
    </a:accent6>
    <a:hlink>
      <a:srgbClr val="F0E086"/>
    </a:hlink>
    <a:folHlink>
      <a:srgbClr val="D17CE3"/>
    </a:folHlink>
  </a:clrScheme>
</a:themeOverride>
</file>

<file path=ppt/theme/themeOverride44.xml><?xml version="1.0" encoding="utf-8"?>
<a:themeOverride xmlns:a="http://schemas.openxmlformats.org/drawingml/2006/main">
  <a:clrScheme name="Royalty">
    <a:dk1>
      <a:srgbClr val="632072"/>
    </a:dk1>
    <a:lt1>
      <a:srgbClr val="F0E086"/>
    </a:lt1>
    <a:dk2>
      <a:srgbClr val="51145E"/>
    </a:dk2>
    <a:lt2>
      <a:srgbClr val="F0E086"/>
    </a:lt2>
    <a:accent1>
      <a:srgbClr val="F9F2CE"/>
    </a:accent1>
    <a:accent2>
      <a:srgbClr val="F9F2CE"/>
    </a:accent2>
    <a:accent3>
      <a:srgbClr val="F6ECB6"/>
    </a:accent3>
    <a:accent4>
      <a:srgbClr val="F6ECB6"/>
    </a:accent4>
    <a:accent5>
      <a:srgbClr val="E8BDF1"/>
    </a:accent5>
    <a:accent6>
      <a:srgbClr val="E8BDF1"/>
    </a:accent6>
    <a:hlink>
      <a:srgbClr val="F0E086"/>
    </a:hlink>
    <a:folHlink>
      <a:srgbClr val="D17CE3"/>
    </a:folHlink>
  </a:clrScheme>
</a:themeOverride>
</file>

<file path=ppt/theme/themeOverride45.xml><?xml version="1.0" encoding="utf-8"?>
<a:themeOverride xmlns:a="http://schemas.openxmlformats.org/drawingml/2006/main">
  <a:clrScheme name="Royalty">
    <a:dk1>
      <a:srgbClr val="632072"/>
    </a:dk1>
    <a:lt1>
      <a:srgbClr val="F0E086"/>
    </a:lt1>
    <a:dk2>
      <a:srgbClr val="51145E"/>
    </a:dk2>
    <a:lt2>
      <a:srgbClr val="F0E086"/>
    </a:lt2>
    <a:accent1>
      <a:srgbClr val="F9F2CE"/>
    </a:accent1>
    <a:accent2>
      <a:srgbClr val="F9F2CE"/>
    </a:accent2>
    <a:accent3>
      <a:srgbClr val="F6ECB6"/>
    </a:accent3>
    <a:accent4>
      <a:srgbClr val="F6ECB6"/>
    </a:accent4>
    <a:accent5>
      <a:srgbClr val="E8BDF1"/>
    </a:accent5>
    <a:accent6>
      <a:srgbClr val="E8BDF1"/>
    </a:accent6>
    <a:hlink>
      <a:srgbClr val="F0E086"/>
    </a:hlink>
    <a:folHlink>
      <a:srgbClr val="D17CE3"/>
    </a:folHlink>
  </a:clrScheme>
</a:themeOverride>
</file>

<file path=ppt/theme/themeOverride46.xml><?xml version="1.0" encoding="utf-8"?>
<a:themeOverride xmlns:a="http://schemas.openxmlformats.org/drawingml/2006/main">
  <a:clrScheme name="Royalty">
    <a:dk1>
      <a:srgbClr val="632072"/>
    </a:dk1>
    <a:lt1>
      <a:srgbClr val="F0E086"/>
    </a:lt1>
    <a:dk2>
      <a:srgbClr val="51145E"/>
    </a:dk2>
    <a:lt2>
      <a:srgbClr val="F0E086"/>
    </a:lt2>
    <a:accent1>
      <a:srgbClr val="F9F2CE"/>
    </a:accent1>
    <a:accent2>
      <a:srgbClr val="F9F2CE"/>
    </a:accent2>
    <a:accent3>
      <a:srgbClr val="F6ECB6"/>
    </a:accent3>
    <a:accent4>
      <a:srgbClr val="F6ECB6"/>
    </a:accent4>
    <a:accent5>
      <a:srgbClr val="E8BDF1"/>
    </a:accent5>
    <a:accent6>
      <a:srgbClr val="E8BDF1"/>
    </a:accent6>
    <a:hlink>
      <a:srgbClr val="F0E086"/>
    </a:hlink>
    <a:folHlink>
      <a:srgbClr val="D17CE3"/>
    </a:folHlink>
  </a:clrScheme>
</a:themeOverride>
</file>

<file path=ppt/theme/themeOverride47.xml><?xml version="1.0" encoding="utf-8"?>
<a:themeOverride xmlns:a="http://schemas.openxmlformats.org/drawingml/2006/main">
  <a:clrScheme name="Royalty">
    <a:dk1>
      <a:srgbClr val="632072"/>
    </a:dk1>
    <a:lt1>
      <a:srgbClr val="F0E086"/>
    </a:lt1>
    <a:dk2>
      <a:srgbClr val="51145E"/>
    </a:dk2>
    <a:lt2>
      <a:srgbClr val="F0E086"/>
    </a:lt2>
    <a:accent1>
      <a:srgbClr val="F9F2CE"/>
    </a:accent1>
    <a:accent2>
      <a:srgbClr val="F9F2CE"/>
    </a:accent2>
    <a:accent3>
      <a:srgbClr val="F6ECB6"/>
    </a:accent3>
    <a:accent4>
      <a:srgbClr val="F6ECB6"/>
    </a:accent4>
    <a:accent5>
      <a:srgbClr val="E8BDF1"/>
    </a:accent5>
    <a:accent6>
      <a:srgbClr val="E8BDF1"/>
    </a:accent6>
    <a:hlink>
      <a:srgbClr val="F0E086"/>
    </a:hlink>
    <a:folHlink>
      <a:srgbClr val="D17CE3"/>
    </a:folHlink>
  </a:clrScheme>
</a:themeOverride>
</file>

<file path=ppt/theme/themeOverride48.xml><?xml version="1.0" encoding="utf-8"?>
<a:themeOverride xmlns:a="http://schemas.openxmlformats.org/drawingml/2006/main">
  <a:clrScheme name="Royalty">
    <a:dk1>
      <a:srgbClr val="632072"/>
    </a:dk1>
    <a:lt1>
      <a:srgbClr val="F0E086"/>
    </a:lt1>
    <a:dk2>
      <a:srgbClr val="51145E"/>
    </a:dk2>
    <a:lt2>
      <a:srgbClr val="F0E086"/>
    </a:lt2>
    <a:accent1>
      <a:srgbClr val="F9F2CE"/>
    </a:accent1>
    <a:accent2>
      <a:srgbClr val="F9F2CE"/>
    </a:accent2>
    <a:accent3>
      <a:srgbClr val="F6ECB6"/>
    </a:accent3>
    <a:accent4>
      <a:srgbClr val="F6ECB6"/>
    </a:accent4>
    <a:accent5>
      <a:srgbClr val="E8BDF1"/>
    </a:accent5>
    <a:accent6>
      <a:srgbClr val="E8BDF1"/>
    </a:accent6>
    <a:hlink>
      <a:srgbClr val="F0E086"/>
    </a:hlink>
    <a:folHlink>
      <a:srgbClr val="D17CE3"/>
    </a:folHlink>
  </a:clrScheme>
</a:themeOverride>
</file>

<file path=ppt/theme/themeOverride49.xml><?xml version="1.0" encoding="utf-8"?>
<a:themeOverride xmlns:a="http://schemas.openxmlformats.org/drawingml/2006/main">
  <a:clrScheme name="Royalty">
    <a:dk1>
      <a:srgbClr val="632072"/>
    </a:dk1>
    <a:lt1>
      <a:srgbClr val="F0E086"/>
    </a:lt1>
    <a:dk2>
      <a:srgbClr val="51145E"/>
    </a:dk2>
    <a:lt2>
      <a:srgbClr val="F0E086"/>
    </a:lt2>
    <a:accent1>
      <a:srgbClr val="F9F2CE"/>
    </a:accent1>
    <a:accent2>
      <a:srgbClr val="F9F2CE"/>
    </a:accent2>
    <a:accent3>
      <a:srgbClr val="F6ECB6"/>
    </a:accent3>
    <a:accent4>
      <a:srgbClr val="F6ECB6"/>
    </a:accent4>
    <a:accent5>
      <a:srgbClr val="E8BDF1"/>
    </a:accent5>
    <a:accent6>
      <a:srgbClr val="E8BDF1"/>
    </a:accent6>
    <a:hlink>
      <a:srgbClr val="F0E086"/>
    </a:hlink>
    <a:folHlink>
      <a:srgbClr val="D17CE3"/>
    </a:folHlink>
  </a:clrScheme>
</a:themeOverride>
</file>

<file path=ppt/theme/themeOverride5.xml><?xml version="1.0" encoding="utf-8"?>
<a:themeOverride xmlns:a="http://schemas.openxmlformats.org/drawingml/2006/main">
  <a:clrScheme name="JuliusCaesar">
    <a:dk1>
      <a:srgbClr val="A10606"/>
    </a:dk1>
    <a:lt1>
      <a:srgbClr val="AB803C"/>
    </a:lt1>
    <a:dk2>
      <a:srgbClr val="8C0E0E"/>
    </a:dk2>
    <a:lt2>
      <a:srgbClr val="F7F2F2"/>
    </a:lt2>
    <a:accent1>
      <a:srgbClr val="AB803C"/>
    </a:accent1>
    <a:accent2>
      <a:srgbClr val="F7F2F2"/>
    </a:accent2>
    <a:accent3>
      <a:srgbClr val="F7F2F2"/>
    </a:accent3>
    <a:accent4>
      <a:srgbClr val="D3B483"/>
    </a:accent4>
    <a:accent5>
      <a:srgbClr val="C8A6A6"/>
    </a:accent5>
    <a:accent6>
      <a:srgbClr val="C8A6A6"/>
    </a:accent6>
    <a:hlink>
      <a:srgbClr val="E4D3D3"/>
    </a:hlink>
    <a:folHlink>
      <a:srgbClr val="975D5D"/>
    </a:folHlink>
  </a:clrScheme>
</a:themeOverride>
</file>

<file path=ppt/theme/themeOverride50.xml><?xml version="1.0" encoding="utf-8"?>
<a:themeOverride xmlns:a="http://schemas.openxmlformats.org/drawingml/2006/main">
  <a:clrScheme name="Royalty">
    <a:dk1>
      <a:srgbClr val="632072"/>
    </a:dk1>
    <a:lt1>
      <a:srgbClr val="F0E086"/>
    </a:lt1>
    <a:dk2>
      <a:srgbClr val="51145E"/>
    </a:dk2>
    <a:lt2>
      <a:srgbClr val="F0E086"/>
    </a:lt2>
    <a:accent1>
      <a:srgbClr val="F9F2CE"/>
    </a:accent1>
    <a:accent2>
      <a:srgbClr val="F9F2CE"/>
    </a:accent2>
    <a:accent3>
      <a:srgbClr val="F6ECB6"/>
    </a:accent3>
    <a:accent4>
      <a:srgbClr val="F6ECB6"/>
    </a:accent4>
    <a:accent5>
      <a:srgbClr val="E8BDF1"/>
    </a:accent5>
    <a:accent6>
      <a:srgbClr val="E8BDF1"/>
    </a:accent6>
    <a:hlink>
      <a:srgbClr val="F0E086"/>
    </a:hlink>
    <a:folHlink>
      <a:srgbClr val="D17CE3"/>
    </a:folHlink>
  </a:clrScheme>
</a:themeOverride>
</file>

<file path=ppt/theme/themeOverride51.xml><?xml version="1.0" encoding="utf-8"?>
<a:themeOverride xmlns:a="http://schemas.openxmlformats.org/drawingml/2006/main">
  <a:clrScheme name="JuliusCaesar">
    <a:dk1>
      <a:srgbClr val="A10606"/>
    </a:dk1>
    <a:lt1>
      <a:srgbClr val="AB803C"/>
    </a:lt1>
    <a:dk2>
      <a:srgbClr val="8C0E0E"/>
    </a:dk2>
    <a:lt2>
      <a:srgbClr val="F7F2F2"/>
    </a:lt2>
    <a:accent1>
      <a:srgbClr val="AB803C"/>
    </a:accent1>
    <a:accent2>
      <a:srgbClr val="F7F2F2"/>
    </a:accent2>
    <a:accent3>
      <a:srgbClr val="F7F2F2"/>
    </a:accent3>
    <a:accent4>
      <a:srgbClr val="D3B483"/>
    </a:accent4>
    <a:accent5>
      <a:srgbClr val="C8A6A6"/>
    </a:accent5>
    <a:accent6>
      <a:srgbClr val="C8A6A6"/>
    </a:accent6>
    <a:hlink>
      <a:srgbClr val="E4D3D3"/>
    </a:hlink>
    <a:folHlink>
      <a:srgbClr val="975D5D"/>
    </a:folHlink>
  </a:clrScheme>
</a:themeOverride>
</file>

<file path=ppt/theme/themeOverride52.xml><?xml version="1.0" encoding="utf-8"?>
<a:themeOverride xmlns:a="http://schemas.openxmlformats.org/drawingml/2006/main">
  <a:clrScheme name="Royalty">
    <a:dk1>
      <a:srgbClr val="632072"/>
    </a:dk1>
    <a:lt1>
      <a:srgbClr val="F0E086"/>
    </a:lt1>
    <a:dk2>
      <a:srgbClr val="51145E"/>
    </a:dk2>
    <a:lt2>
      <a:srgbClr val="F0E086"/>
    </a:lt2>
    <a:accent1>
      <a:srgbClr val="F9F2CE"/>
    </a:accent1>
    <a:accent2>
      <a:srgbClr val="F9F2CE"/>
    </a:accent2>
    <a:accent3>
      <a:srgbClr val="F6ECB6"/>
    </a:accent3>
    <a:accent4>
      <a:srgbClr val="F6ECB6"/>
    </a:accent4>
    <a:accent5>
      <a:srgbClr val="E8BDF1"/>
    </a:accent5>
    <a:accent6>
      <a:srgbClr val="E8BDF1"/>
    </a:accent6>
    <a:hlink>
      <a:srgbClr val="F0E086"/>
    </a:hlink>
    <a:folHlink>
      <a:srgbClr val="D17CE3"/>
    </a:folHlink>
  </a:clrScheme>
</a:themeOverride>
</file>

<file path=ppt/theme/themeOverride6.xml><?xml version="1.0" encoding="utf-8"?>
<a:themeOverride xmlns:a="http://schemas.openxmlformats.org/drawingml/2006/main">
  <a:clrScheme name="Royalty">
    <a:dk1>
      <a:srgbClr val="632072"/>
    </a:dk1>
    <a:lt1>
      <a:srgbClr val="F0E086"/>
    </a:lt1>
    <a:dk2>
      <a:srgbClr val="51145E"/>
    </a:dk2>
    <a:lt2>
      <a:srgbClr val="F0E086"/>
    </a:lt2>
    <a:accent1>
      <a:srgbClr val="F9F2CE"/>
    </a:accent1>
    <a:accent2>
      <a:srgbClr val="F9F2CE"/>
    </a:accent2>
    <a:accent3>
      <a:srgbClr val="F6ECB6"/>
    </a:accent3>
    <a:accent4>
      <a:srgbClr val="F6ECB6"/>
    </a:accent4>
    <a:accent5>
      <a:srgbClr val="E8BDF1"/>
    </a:accent5>
    <a:accent6>
      <a:srgbClr val="E8BDF1"/>
    </a:accent6>
    <a:hlink>
      <a:srgbClr val="F0E086"/>
    </a:hlink>
    <a:folHlink>
      <a:srgbClr val="D17CE3"/>
    </a:folHlink>
  </a:clrScheme>
</a:themeOverride>
</file>

<file path=ppt/theme/themeOverride7.xml><?xml version="1.0" encoding="utf-8"?>
<a:themeOverride xmlns:a="http://schemas.openxmlformats.org/drawingml/2006/main">
  <a:clrScheme name="Royalty">
    <a:dk1>
      <a:srgbClr val="632072"/>
    </a:dk1>
    <a:lt1>
      <a:srgbClr val="F0E086"/>
    </a:lt1>
    <a:dk2>
      <a:srgbClr val="51145E"/>
    </a:dk2>
    <a:lt2>
      <a:srgbClr val="F0E086"/>
    </a:lt2>
    <a:accent1>
      <a:srgbClr val="F9F2CE"/>
    </a:accent1>
    <a:accent2>
      <a:srgbClr val="F9F2CE"/>
    </a:accent2>
    <a:accent3>
      <a:srgbClr val="F6ECB6"/>
    </a:accent3>
    <a:accent4>
      <a:srgbClr val="F6ECB6"/>
    </a:accent4>
    <a:accent5>
      <a:srgbClr val="E8BDF1"/>
    </a:accent5>
    <a:accent6>
      <a:srgbClr val="E8BDF1"/>
    </a:accent6>
    <a:hlink>
      <a:srgbClr val="F0E086"/>
    </a:hlink>
    <a:folHlink>
      <a:srgbClr val="D17CE3"/>
    </a:folHlink>
  </a:clrScheme>
</a:themeOverride>
</file>

<file path=ppt/theme/themeOverride8.xml><?xml version="1.0" encoding="utf-8"?>
<a:themeOverride xmlns:a="http://schemas.openxmlformats.org/drawingml/2006/main">
  <a:clrScheme name="Royalty">
    <a:dk1>
      <a:srgbClr val="632072"/>
    </a:dk1>
    <a:lt1>
      <a:srgbClr val="F0E086"/>
    </a:lt1>
    <a:dk2>
      <a:srgbClr val="51145E"/>
    </a:dk2>
    <a:lt2>
      <a:srgbClr val="F0E086"/>
    </a:lt2>
    <a:accent1>
      <a:srgbClr val="F9F2CE"/>
    </a:accent1>
    <a:accent2>
      <a:srgbClr val="F9F2CE"/>
    </a:accent2>
    <a:accent3>
      <a:srgbClr val="F6ECB6"/>
    </a:accent3>
    <a:accent4>
      <a:srgbClr val="F6ECB6"/>
    </a:accent4>
    <a:accent5>
      <a:srgbClr val="E8BDF1"/>
    </a:accent5>
    <a:accent6>
      <a:srgbClr val="E8BDF1"/>
    </a:accent6>
    <a:hlink>
      <a:srgbClr val="F0E086"/>
    </a:hlink>
    <a:folHlink>
      <a:srgbClr val="D17CE3"/>
    </a:folHlink>
  </a:clrScheme>
</a:themeOverride>
</file>

<file path=ppt/theme/themeOverride9.xml><?xml version="1.0" encoding="utf-8"?>
<a:themeOverride xmlns:a="http://schemas.openxmlformats.org/drawingml/2006/main">
  <a:clrScheme name="Royalty">
    <a:dk1>
      <a:srgbClr val="632072"/>
    </a:dk1>
    <a:lt1>
      <a:srgbClr val="F0E086"/>
    </a:lt1>
    <a:dk2>
      <a:srgbClr val="51145E"/>
    </a:dk2>
    <a:lt2>
      <a:srgbClr val="F0E086"/>
    </a:lt2>
    <a:accent1>
      <a:srgbClr val="F9F2CE"/>
    </a:accent1>
    <a:accent2>
      <a:srgbClr val="F9F2CE"/>
    </a:accent2>
    <a:accent3>
      <a:srgbClr val="F6ECB6"/>
    </a:accent3>
    <a:accent4>
      <a:srgbClr val="F6ECB6"/>
    </a:accent4>
    <a:accent5>
      <a:srgbClr val="E8BDF1"/>
    </a:accent5>
    <a:accent6>
      <a:srgbClr val="E8BDF1"/>
    </a:accent6>
    <a:hlink>
      <a:srgbClr val="F0E086"/>
    </a:hlink>
    <a:folHlink>
      <a:srgbClr val="D17CE3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7490</TotalTime>
  <Words>566</Words>
  <Application>Microsoft Office PowerPoint</Application>
  <PresentationFormat>On-screen Show (4:3)</PresentationFormat>
  <Paragraphs>189</Paragraphs>
  <Slides>53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53</vt:i4>
      </vt:variant>
    </vt:vector>
  </HeadingPairs>
  <TitlesOfParts>
    <vt:vector size="56" baseType="lpstr">
      <vt:lpstr>Apex</vt:lpstr>
      <vt:lpstr>1_Apex</vt:lpstr>
      <vt:lpstr>2_Office Theme</vt:lpstr>
      <vt:lpstr>The Roman Monarchy</vt:lpstr>
      <vt:lpstr>TITVS LIVIVS</vt:lpstr>
      <vt:lpstr>PowerPoint Presentation</vt:lpstr>
      <vt:lpstr>TITVS LIVIVS</vt:lpstr>
      <vt:lpstr>The Roman Empire </vt:lpstr>
      <vt:lpstr>IN THE BEGINNING…</vt:lpstr>
      <vt:lpstr>PERIODS  OF ROMAN HISTORY</vt:lpstr>
      <vt:lpstr>ROMAN KINGS</vt:lpstr>
      <vt:lpstr>THE  ROMAN KINGS</vt:lpstr>
      <vt:lpstr>Elected Hereditary</vt:lpstr>
      <vt:lpstr>ROMVLVS</vt:lpstr>
      <vt:lpstr>PowerPoint Presentation</vt:lpstr>
      <vt:lpstr>PowerPoint Presentation</vt:lpstr>
      <vt:lpstr>“Sobbin’” Women</vt:lpstr>
      <vt:lpstr>PowerPoint Presentation</vt:lpstr>
      <vt:lpstr>PowerPoint Presentation</vt:lpstr>
      <vt:lpstr>LICTORS</vt:lpstr>
      <vt:lpstr>FASCES</vt:lpstr>
      <vt:lpstr>NVMA POMPILIVS</vt:lpstr>
      <vt:lpstr>PowerPoint Presentation</vt:lpstr>
      <vt:lpstr>SERVIVS TVLLIVS</vt:lpstr>
      <vt:lpstr>fAIRNESS</vt:lpstr>
      <vt:lpstr>PowerPoint Presentation</vt:lpstr>
      <vt:lpstr>THE SERVIAN REFORMS</vt:lpstr>
      <vt:lpstr>PowerPoint Presentation</vt:lpstr>
      <vt:lpstr>PowerPoint Presentation</vt:lpstr>
      <vt:lpstr>FAMILY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LVCIVS TARQVINIVS SVPVRBVS</vt:lpstr>
      <vt:lpstr>TARQUIN “THE PROUD”</vt:lpstr>
      <vt:lpstr>purges</vt:lpstr>
      <vt:lpstr>PATER FAMILIAS</vt:lpstr>
      <vt:lpstr>PowerPoint Presentation</vt:lpstr>
      <vt:lpstr>PowerPoint Presentation</vt:lpstr>
      <vt:lpstr>PowerPoint Presentation</vt:lpstr>
      <vt:lpstr>Jefferson  on the Nature of Revolutions</vt:lpstr>
      <vt:lpstr>Jefferson  on the Nature of Revolutions</vt:lpstr>
      <vt:lpstr>LVCIVS JVNIVS BRVTVS</vt:lpstr>
      <vt:lpstr>PowerPoint Presentation</vt:lpstr>
      <vt:lpstr>ROMAN HONOR</vt:lpstr>
      <vt:lpstr>The spark</vt:lpstr>
      <vt:lpstr>PowerPoint Presentation</vt:lpstr>
      <vt:lpstr>THE REVOLVTION</vt:lpstr>
      <vt:lpstr>Sandro Botticelli  The Story of Lucretia</vt:lpstr>
      <vt:lpstr>PowerPoint Presentation</vt:lpstr>
      <vt:lpstr>PowerPoint Presentation</vt:lpstr>
      <vt:lpstr>RES PVBLICA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Roman Monarchy</dc:title>
  <dc:creator>Tom Richey</dc:creator>
  <cp:lastModifiedBy>Tom Richey</cp:lastModifiedBy>
  <cp:revision>437</cp:revision>
  <dcterms:created xsi:type="dcterms:W3CDTF">2009-10-06T21:32:52Z</dcterms:created>
  <dcterms:modified xsi:type="dcterms:W3CDTF">2014-04-21T18:11:53Z</dcterms:modified>
</cp:coreProperties>
</file>