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7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8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9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94" r:id="rId4"/>
    <p:sldId id="295" r:id="rId5"/>
    <p:sldId id="300" r:id="rId6"/>
    <p:sldId id="296" r:id="rId7"/>
    <p:sldId id="290" r:id="rId8"/>
    <p:sldId id="292" r:id="rId9"/>
    <p:sldId id="291" r:id="rId10"/>
    <p:sldId id="297" r:id="rId11"/>
    <p:sldId id="293" r:id="rId12"/>
    <p:sldId id="298" r:id="rId13"/>
    <p:sldId id="299" r:id="rId14"/>
    <p:sldId id="260" r:id="rId15"/>
    <p:sldId id="302" r:id="rId16"/>
    <p:sldId id="261" r:id="rId17"/>
    <p:sldId id="262" r:id="rId18"/>
    <p:sldId id="263" r:id="rId19"/>
    <p:sldId id="264" r:id="rId20"/>
    <p:sldId id="288" r:id="rId21"/>
    <p:sldId id="265" r:id="rId22"/>
    <p:sldId id="266" r:id="rId23"/>
    <p:sldId id="305" r:id="rId24"/>
    <p:sldId id="268" r:id="rId25"/>
    <p:sldId id="301" r:id="rId26"/>
    <p:sldId id="270" r:id="rId27"/>
    <p:sldId id="303" r:id="rId28"/>
    <p:sldId id="271" r:id="rId29"/>
    <p:sldId id="306" r:id="rId30"/>
    <p:sldId id="272" r:id="rId31"/>
    <p:sldId id="276" r:id="rId32"/>
    <p:sldId id="274" r:id="rId33"/>
    <p:sldId id="289" r:id="rId34"/>
    <p:sldId id="275" r:id="rId35"/>
    <p:sldId id="313" r:id="rId36"/>
    <p:sldId id="314" r:id="rId37"/>
    <p:sldId id="277" r:id="rId38"/>
    <p:sldId id="309" r:id="rId39"/>
    <p:sldId id="308" r:id="rId40"/>
    <p:sldId id="307" r:id="rId41"/>
    <p:sldId id="310" r:id="rId42"/>
    <p:sldId id="315" r:id="rId43"/>
    <p:sldId id="278" r:id="rId44"/>
    <p:sldId id="282" r:id="rId45"/>
    <p:sldId id="279" r:id="rId46"/>
    <p:sldId id="311" r:id="rId47"/>
    <p:sldId id="283" r:id="rId48"/>
    <p:sldId id="285" r:id="rId49"/>
    <p:sldId id="312" r:id="rId50"/>
    <p:sldId id="316" r:id="rId51"/>
    <p:sldId id="317" r:id="rId52"/>
    <p:sldId id="321" r:id="rId53"/>
    <p:sldId id="318" r:id="rId54"/>
    <p:sldId id="319" r:id="rId55"/>
    <p:sldId id="320" r:id="rId56"/>
  </p:sldIdLst>
  <p:sldSz cx="9144000" cy="6858000" type="screen4x3"/>
  <p:notesSz cx="6858000" cy="9144000"/>
  <p:embeddedFontLst>
    <p:embeddedFont>
      <p:font typeface="Old English Text MT" panose="03040902040508030806" pitchFamily="66" charset="0"/>
      <p:regular r:id="rId57"/>
    </p:embeddedFont>
    <p:embeddedFont>
      <p:font typeface="Goudy medieval" panose="020B7200000000000000" pitchFamily="34" charset="0"/>
      <p:regular r:id="rId58"/>
    </p:embeddedFont>
    <p:embeddedFont>
      <p:font typeface="Roman SD" panose="02000400000000000000" pitchFamily="2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E4"/>
    <a:srgbClr val="2D4D33"/>
    <a:srgbClr val="387C58"/>
    <a:srgbClr val="3A6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36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BA5C7-86E5-443C-BB05-48ECA05F418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132E0E8-3B40-4E75-BF20-8CEA38E077CE}">
      <dgm:prSet phldrT="[Text]"/>
      <dgm:spPr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Charles Martel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A28081-8055-4436-9943-C8D56989888C}" type="parTrans" cxnId="{8913C07D-714E-448A-BA9A-EF9BC10E4758}">
      <dgm:prSet/>
      <dgm:spPr/>
      <dgm:t>
        <a:bodyPr/>
        <a:lstStyle/>
        <a:p>
          <a:endParaRPr lang="en-US"/>
        </a:p>
      </dgm:t>
    </dgm:pt>
    <dgm:pt modelId="{31834B4B-B45E-445E-8A95-5FD18CAE97B6}" type="sibTrans" cxnId="{8913C07D-714E-448A-BA9A-EF9BC10E4758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86953747-0D73-43EF-8189-9134B4566B39}">
      <dgm:prSet phldrT="[Text]"/>
      <dgm:spPr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Pepin the Short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4AAF5-3FF1-4482-800D-3CCFEF5D0C87}" type="parTrans" cxnId="{949FECB2-465F-4352-A0C2-9D79F4D67A50}">
      <dgm:prSet/>
      <dgm:spPr/>
      <dgm:t>
        <a:bodyPr/>
        <a:lstStyle/>
        <a:p>
          <a:endParaRPr lang="en-US"/>
        </a:p>
      </dgm:t>
    </dgm:pt>
    <dgm:pt modelId="{0892E8BF-C04D-4D52-B908-A98D642ED365}" type="sibTrans" cxnId="{949FECB2-465F-4352-A0C2-9D79F4D67A50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89F0719-2F8C-4F7B-B6B3-B0452D124FA7}">
      <dgm:prSet phldrT="[Text]" custT="1"/>
      <dgm:spPr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Charlemagne</a:t>
          </a:r>
          <a:endParaRPr lang="en-US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E28435-C5F7-499B-9C8F-7161B3A97F5E}" type="parTrans" cxnId="{2FBECF3B-36C0-48A6-86AB-D96783D4F7AF}">
      <dgm:prSet/>
      <dgm:spPr/>
      <dgm:t>
        <a:bodyPr/>
        <a:lstStyle/>
        <a:p>
          <a:endParaRPr lang="en-US"/>
        </a:p>
      </dgm:t>
    </dgm:pt>
    <dgm:pt modelId="{06677DA8-0882-43E7-9819-4D82281B61D3}" type="sibTrans" cxnId="{2FBECF3B-36C0-48A6-86AB-D96783D4F7AF}">
      <dgm:prSet/>
      <dgm:spPr/>
      <dgm:t>
        <a:bodyPr/>
        <a:lstStyle/>
        <a:p>
          <a:endParaRPr lang="en-US"/>
        </a:p>
      </dgm:t>
    </dgm:pt>
    <dgm:pt modelId="{6B19FCBF-13FB-4BA8-BEC0-62203DCA38AA}" type="pres">
      <dgm:prSet presAssocID="{5FDBA5C7-86E5-443C-BB05-48ECA05F4188}" presName="linearFlow" presStyleCnt="0">
        <dgm:presLayoutVars>
          <dgm:resizeHandles val="exact"/>
        </dgm:presLayoutVars>
      </dgm:prSet>
      <dgm:spPr/>
    </dgm:pt>
    <dgm:pt modelId="{4DD467E7-B119-4E24-B2EE-B79370C66F70}" type="pres">
      <dgm:prSet presAssocID="{E132E0E8-3B40-4E75-BF20-8CEA38E077CE}" presName="node" presStyleLbl="node1" presStyleIdx="0" presStyleCnt="3" custScaleX="23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3936B-D1C3-4F00-B0DC-D0BF1BBA9AEF}" type="pres">
      <dgm:prSet presAssocID="{31834B4B-B45E-445E-8A95-5FD18CAE97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2D6DAB4-47EF-4514-9E61-A27EDBCFA91C}" type="pres">
      <dgm:prSet presAssocID="{31834B4B-B45E-445E-8A95-5FD18CAE97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98E937F-ACA8-4700-8E0C-2562F632C4D9}" type="pres">
      <dgm:prSet presAssocID="{86953747-0D73-43EF-8189-9134B4566B39}" presName="node" presStyleLbl="node1" presStyleIdx="1" presStyleCnt="3" custScaleX="23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1A083-25F6-42F6-BC4A-EBFD8DFA2CAA}" type="pres">
      <dgm:prSet presAssocID="{0892E8BF-C04D-4D52-B908-A98D642ED36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5B95962-A5B3-4950-8848-787A68810B17}" type="pres">
      <dgm:prSet presAssocID="{0892E8BF-C04D-4D52-B908-A98D642ED36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A332B70-1AEF-4D6B-9099-DFC23A36E9FD}" type="pres">
      <dgm:prSet presAssocID="{689F0719-2F8C-4F7B-B6B3-B0452D124FA7}" presName="node" presStyleLbl="node1" presStyleIdx="2" presStyleCnt="3" custScaleX="23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36AAA3-E7AF-4C72-BBFB-A411CAFF113D}" type="presOf" srcId="{31834B4B-B45E-445E-8A95-5FD18CAE97B6}" destId="{B2D6DAB4-47EF-4514-9E61-A27EDBCFA91C}" srcOrd="1" destOrd="0" presId="urn:microsoft.com/office/officeart/2005/8/layout/process2"/>
    <dgm:cxn modelId="{8038C071-B64C-4F51-A2A9-8F5E522AB93A}" type="presOf" srcId="{E132E0E8-3B40-4E75-BF20-8CEA38E077CE}" destId="{4DD467E7-B119-4E24-B2EE-B79370C66F70}" srcOrd="0" destOrd="0" presId="urn:microsoft.com/office/officeart/2005/8/layout/process2"/>
    <dgm:cxn modelId="{AD1494E7-CF26-47DF-8EC1-3698788D62FA}" type="presOf" srcId="{0892E8BF-C04D-4D52-B908-A98D642ED365}" destId="{C5B95962-A5B3-4950-8848-787A68810B17}" srcOrd="1" destOrd="0" presId="urn:microsoft.com/office/officeart/2005/8/layout/process2"/>
    <dgm:cxn modelId="{8913C07D-714E-448A-BA9A-EF9BC10E4758}" srcId="{5FDBA5C7-86E5-443C-BB05-48ECA05F4188}" destId="{E132E0E8-3B40-4E75-BF20-8CEA38E077CE}" srcOrd="0" destOrd="0" parTransId="{A9A28081-8055-4436-9943-C8D56989888C}" sibTransId="{31834B4B-B45E-445E-8A95-5FD18CAE97B6}"/>
    <dgm:cxn modelId="{949FECB2-465F-4352-A0C2-9D79F4D67A50}" srcId="{5FDBA5C7-86E5-443C-BB05-48ECA05F4188}" destId="{86953747-0D73-43EF-8189-9134B4566B39}" srcOrd="1" destOrd="0" parTransId="{E724AAF5-3FF1-4482-800D-3CCFEF5D0C87}" sibTransId="{0892E8BF-C04D-4D52-B908-A98D642ED365}"/>
    <dgm:cxn modelId="{9A730ED9-C372-40DA-8157-E8768419616D}" type="presOf" srcId="{31834B4B-B45E-445E-8A95-5FD18CAE97B6}" destId="{2653936B-D1C3-4F00-B0DC-D0BF1BBA9AEF}" srcOrd="0" destOrd="0" presId="urn:microsoft.com/office/officeart/2005/8/layout/process2"/>
    <dgm:cxn modelId="{0FFA4BC4-2314-4227-8CD5-55903A8AF8E6}" type="presOf" srcId="{689F0719-2F8C-4F7B-B6B3-B0452D124FA7}" destId="{2A332B70-1AEF-4D6B-9099-DFC23A36E9FD}" srcOrd="0" destOrd="0" presId="urn:microsoft.com/office/officeart/2005/8/layout/process2"/>
    <dgm:cxn modelId="{31B62E27-806B-417D-A3B6-06B51E40AE80}" type="presOf" srcId="{5FDBA5C7-86E5-443C-BB05-48ECA05F4188}" destId="{6B19FCBF-13FB-4BA8-BEC0-62203DCA38AA}" srcOrd="0" destOrd="0" presId="urn:microsoft.com/office/officeart/2005/8/layout/process2"/>
    <dgm:cxn modelId="{2FBECF3B-36C0-48A6-86AB-D96783D4F7AF}" srcId="{5FDBA5C7-86E5-443C-BB05-48ECA05F4188}" destId="{689F0719-2F8C-4F7B-B6B3-B0452D124FA7}" srcOrd="2" destOrd="0" parTransId="{98E28435-C5F7-499B-9C8F-7161B3A97F5E}" sibTransId="{06677DA8-0882-43E7-9819-4D82281B61D3}"/>
    <dgm:cxn modelId="{80D61C80-9753-4BEC-A428-EB9998C73D7A}" type="presOf" srcId="{86953747-0D73-43EF-8189-9134B4566B39}" destId="{598E937F-ACA8-4700-8E0C-2562F632C4D9}" srcOrd="0" destOrd="0" presId="urn:microsoft.com/office/officeart/2005/8/layout/process2"/>
    <dgm:cxn modelId="{4A528A3A-9A85-48E0-BCBF-1174C245DD15}" type="presOf" srcId="{0892E8BF-C04D-4D52-B908-A98D642ED365}" destId="{4161A083-25F6-42F6-BC4A-EBFD8DFA2CAA}" srcOrd="0" destOrd="0" presId="urn:microsoft.com/office/officeart/2005/8/layout/process2"/>
    <dgm:cxn modelId="{75843AAC-46CA-46B7-B617-3828C2AC0B0A}" type="presParOf" srcId="{6B19FCBF-13FB-4BA8-BEC0-62203DCA38AA}" destId="{4DD467E7-B119-4E24-B2EE-B79370C66F70}" srcOrd="0" destOrd="0" presId="urn:microsoft.com/office/officeart/2005/8/layout/process2"/>
    <dgm:cxn modelId="{EC4165BA-2D08-422B-946D-628144EA0999}" type="presParOf" srcId="{6B19FCBF-13FB-4BA8-BEC0-62203DCA38AA}" destId="{2653936B-D1C3-4F00-B0DC-D0BF1BBA9AEF}" srcOrd="1" destOrd="0" presId="urn:microsoft.com/office/officeart/2005/8/layout/process2"/>
    <dgm:cxn modelId="{FDCFA605-CC36-47A3-9F0E-81072586854C}" type="presParOf" srcId="{2653936B-D1C3-4F00-B0DC-D0BF1BBA9AEF}" destId="{B2D6DAB4-47EF-4514-9E61-A27EDBCFA91C}" srcOrd="0" destOrd="0" presId="urn:microsoft.com/office/officeart/2005/8/layout/process2"/>
    <dgm:cxn modelId="{185165EA-7543-4E2C-8EDC-1B9EDDDB1292}" type="presParOf" srcId="{6B19FCBF-13FB-4BA8-BEC0-62203DCA38AA}" destId="{598E937F-ACA8-4700-8E0C-2562F632C4D9}" srcOrd="2" destOrd="0" presId="urn:microsoft.com/office/officeart/2005/8/layout/process2"/>
    <dgm:cxn modelId="{9073A267-4E6D-4D87-A7DC-853D2A208964}" type="presParOf" srcId="{6B19FCBF-13FB-4BA8-BEC0-62203DCA38AA}" destId="{4161A083-25F6-42F6-BC4A-EBFD8DFA2CAA}" srcOrd="3" destOrd="0" presId="urn:microsoft.com/office/officeart/2005/8/layout/process2"/>
    <dgm:cxn modelId="{A34E9FBC-01FE-404A-A34B-39FC88025065}" type="presParOf" srcId="{4161A083-25F6-42F6-BC4A-EBFD8DFA2CAA}" destId="{C5B95962-A5B3-4950-8848-787A68810B17}" srcOrd="0" destOrd="0" presId="urn:microsoft.com/office/officeart/2005/8/layout/process2"/>
    <dgm:cxn modelId="{EAE54EFE-016D-41E5-B0D1-7BD4AAB800F6}" type="presParOf" srcId="{6B19FCBF-13FB-4BA8-BEC0-62203DCA38AA}" destId="{2A332B70-1AEF-4D6B-9099-DFC23A36E9F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8F371F-910D-4E7F-A5A3-92E5FC4958D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653F5D2-55BB-4A91-AFDC-D327EDE1ADB4}">
      <dgm:prSet phldrT="[Text]"/>
      <dgm:spPr>
        <a:solidFill>
          <a:schemeClr val="accent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B5401-05AA-403E-9AAF-CAA4B9B9039D}" type="parTrans" cxnId="{57CEA40C-0893-444C-80F1-144D6401FE30}">
      <dgm:prSet/>
      <dgm:spPr/>
      <dgm:t>
        <a:bodyPr/>
        <a:lstStyle/>
        <a:p>
          <a:endParaRPr lang="en-US"/>
        </a:p>
      </dgm:t>
    </dgm:pt>
    <dgm:pt modelId="{95F9AF06-547B-47BC-8A9B-7AD6253DC51C}" type="sibTrans" cxnId="{57CEA40C-0893-444C-80F1-144D6401FE30}">
      <dgm:prSet/>
      <dgm:spPr/>
      <dgm:t>
        <a:bodyPr/>
        <a:lstStyle/>
        <a:p>
          <a:endParaRPr lang="en-US"/>
        </a:p>
      </dgm:t>
    </dgm:pt>
    <dgm:pt modelId="{E1130B9F-0025-41A6-9DBB-10AC9A8F450D}">
      <dgm:prSet phldrT="[Text]"/>
      <dgm:spPr>
        <a:solidFill>
          <a:schemeClr val="accent2">
            <a:lumMod val="90000"/>
            <a:lumOff val="1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Lords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6B541-D5F8-4C20-92C5-3EB6180C3666}" type="parTrans" cxnId="{386010C2-A173-42D0-97A9-B6A63A7430F2}">
      <dgm:prSet/>
      <dgm:spPr/>
      <dgm:t>
        <a:bodyPr/>
        <a:lstStyle/>
        <a:p>
          <a:endParaRPr lang="en-US"/>
        </a:p>
      </dgm:t>
    </dgm:pt>
    <dgm:pt modelId="{EDEC08D6-5870-4E68-9C2E-CCDA9CFC39E9}" type="sibTrans" cxnId="{386010C2-A173-42D0-97A9-B6A63A7430F2}">
      <dgm:prSet/>
      <dgm:spPr/>
      <dgm:t>
        <a:bodyPr/>
        <a:lstStyle/>
        <a:p>
          <a:endParaRPr lang="en-US"/>
        </a:p>
      </dgm:t>
    </dgm:pt>
    <dgm:pt modelId="{65A5A7C8-F8DD-4482-9D37-FD48BA857138}">
      <dgm:prSet phldrT="[Text]"/>
      <dgm:spPr>
        <a:solidFill>
          <a:schemeClr val="accent2">
            <a:lumMod val="75000"/>
            <a:lumOff val="25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Lesser </a:t>
          </a:r>
          <a:b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Lords</a:t>
          </a:r>
        </a:p>
      </dgm:t>
    </dgm:pt>
    <dgm:pt modelId="{F35C996C-21E8-4444-885E-187A5D884D1A}" type="parTrans" cxnId="{396F01E9-40CD-49BD-BB8A-3B8B3E1E1D96}">
      <dgm:prSet/>
      <dgm:spPr/>
      <dgm:t>
        <a:bodyPr/>
        <a:lstStyle/>
        <a:p>
          <a:endParaRPr lang="en-US"/>
        </a:p>
      </dgm:t>
    </dgm:pt>
    <dgm:pt modelId="{0C2D295F-86F2-4786-9993-B2636A389CB0}" type="sibTrans" cxnId="{396F01E9-40CD-49BD-BB8A-3B8B3E1E1D96}">
      <dgm:prSet/>
      <dgm:spPr/>
      <dgm:t>
        <a:bodyPr/>
        <a:lstStyle/>
        <a:p>
          <a:endParaRPr lang="en-US"/>
        </a:p>
      </dgm:t>
    </dgm:pt>
    <dgm:pt modelId="{AD168D7A-387C-4A2D-B668-D2E033200CB9}">
      <dgm:prSet phldrT="[Text]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Peasants</a:t>
          </a:r>
        </a:p>
      </dgm:t>
    </dgm:pt>
    <dgm:pt modelId="{CE32063C-80B2-447C-9CB9-7E57AD77B6B2}" type="parTrans" cxnId="{8A6E2CEA-CBAA-4EA3-9E2E-E343EDD5BD3A}">
      <dgm:prSet/>
      <dgm:spPr/>
      <dgm:t>
        <a:bodyPr/>
        <a:lstStyle/>
        <a:p>
          <a:endParaRPr lang="en-US"/>
        </a:p>
      </dgm:t>
    </dgm:pt>
    <dgm:pt modelId="{BB80B15A-3277-41CA-8AB6-A3E4883ECDEA}" type="sibTrans" cxnId="{8A6E2CEA-CBAA-4EA3-9E2E-E343EDD5BD3A}">
      <dgm:prSet/>
      <dgm:spPr/>
      <dgm:t>
        <a:bodyPr/>
        <a:lstStyle/>
        <a:p>
          <a:endParaRPr lang="en-US"/>
        </a:p>
      </dgm:t>
    </dgm:pt>
    <dgm:pt modelId="{F50041BD-FEF5-41B2-BCF9-588B4FE1D8BE}">
      <dgm:prSet phldrT="[Text]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Knights</a:t>
          </a:r>
        </a:p>
      </dgm:t>
    </dgm:pt>
    <dgm:pt modelId="{59920F6D-41EF-4A6E-97D2-E2F76C64ADFA}" type="parTrans" cxnId="{00568760-A832-4758-8FBE-7A600398C703}">
      <dgm:prSet/>
      <dgm:spPr/>
      <dgm:t>
        <a:bodyPr/>
        <a:lstStyle/>
        <a:p>
          <a:endParaRPr lang="en-US"/>
        </a:p>
      </dgm:t>
    </dgm:pt>
    <dgm:pt modelId="{608A0BCE-6765-415B-AAF0-D6B0E26CB59C}" type="sibTrans" cxnId="{00568760-A832-4758-8FBE-7A600398C703}">
      <dgm:prSet/>
      <dgm:spPr/>
      <dgm:t>
        <a:bodyPr/>
        <a:lstStyle/>
        <a:p>
          <a:endParaRPr lang="en-US"/>
        </a:p>
      </dgm:t>
    </dgm:pt>
    <dgm:pt modelId="{1AE7FF4E-D2C7-4BB0-A0BF-89ECCAF2E2AC}" type="pres">
      <dgm:prSet presAssocID="{0A8F371F-910D-4E7F-A5A3-92E5FC4958D4}" presName="Name0" presStyleCnt="0">
        <dgm:presLayoutVars>
          <dgm:dir/>
          <dgm:animLvl val="lvl"/>
          <dgm:resizeHandles val="exact"/>
        </dgm:presLayoutVars>
      </dgm:prSet>
      <dgm:spPr/>
    </dgm:pt>
    <dgm:pt modelId="{9BB8EB5C-03FB-41E8-8067-ACDFF88344A7}" type="pres">
      <dgm:prSet presAssocID="{6653F5D2-55BB-4A91-AFDC-D327EDE1ADB4}" presName="Name8" presStyleCnt="0"/>
      <dgm:spPr/>
    </dgm:pt>
    <dgm:pt modelId="{1802CB1F-DD0A-4CBD-9F9E-37545DEA5964}" type="pres">
      <dgm:prSet presAssocID="{6653F5D2-55BB-4A91-AFDC-D327EDE1ADB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025CB-8339-40D6-8010-D28FCC6D96F3}" type="pres">
      <dgm:prSet presAssocID="{6653F5D2-55BB-4A91-AFDC-D327EDE1AD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879BC-D3A8-4AB2-9001-18435D1D6836}" type="pres">
      <dgm:prSet presAssocID="{E1130B9F-0025-41A6-9DBB-10AC9A8F450D}" presName="Name8" presStyleCnt="0"/>
      <dgm:spPr/>
    </dgm:pt>
    <dgm:pt modelId="{1B7E91F9-A599-49A2-9734-0520027732FB}" type="pres">
      <dgm:prSet presAssocID="{E1130B9F-0025-41A6-9DBB-10AC9A8F450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B1CEF-89C3-4858-9821-3F02BE49D270}" type="pres">
      <dgm:prSet presAssocID="{E1130B9F-0025-41A6-9DBB-10AC9A8F45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A04D0-871E-4B2D-A37B-3FAC40C6B7A1}" type="pres">
      <dgm:prSet presAssocID="{65A5A7C8-F8DD-4482-9D37-FD48BA857138}" presName="Name8" presStyleCnt="0"/>
      <dgm:spPr/>
    </dgm:pt>
    <dgm:pt modelId="{722E48A0-85B1-42C9-B07D-54BF6E7CE768}" type="pres">
      <dgm:prSet presAssocID="{65A5A7C8-F8DD-4482-9D37-FD48BA857138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5A277-7803-4BE1-A764-15250ABAF1FB}" type="pres">
      <dgm:prSet presAssocID="{65A5A7C8-F8DD-4482-9D37-FD48BA8571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FFC20-54B9-4718-88A7-9DCE0C9902BC}" type="pres">
      <dgm:prSet presAssocID="{F50041BD-FEF5-41B2-BCF9-588B4FE1D8BE}" presName="Name8" presStyleCnt="0"/>
      <dgm:spPr/>
    </dgm:pt>
    <dgm:pt modelId="{ACB0F5EE-2E16-4FE9-9C78-0C3FE58D8915}" type="pres">
      <dgm:prSet presAssocID="{F50041BD-FEF5-41B2-BCF9-588B4FE1D8B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78192-27C5-4CEC-A249-2E4B524CBA23}" type="pres">
      <dgm:prSet presAssocID="{F50041BD-FEF5-41B2-BCF9-588B4FE1D8B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9E219-140D-45C5-AA82-AA272BDC57C6}" type="pres">
      <dgm:prSet presAssocID="{AD168D7A-387C-4A2D-B668-D2E033200CB9}" presName="Name8" presStyleCnt="0"/>
      <dgm:spPr/>
    </dgm:pt>
    <dgm:pt modelId="{4BDA4F72-3D11-4B3D-ACDA-50D7F0DE2537}" type="pres">
      <dgm:prSet presAssocID="{AD168D7A-387C-4A2D-B668-D2E033200CB9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B28F0-700B-4876-9549-AB37E608990C}" type="pres">
      <dgm:prSet presAssocID="{AD168D7A-387C-4A2D-B668-D2E033200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6F01E9-40CD-49BD-BB8A-3B8B3E1E1D96}" srcId="{0A8F371F-910D-4E7F-A5A3-92E5FC4958D4}" destId="{65A5A7C8-F8DD-4482-9D37-FD48BA857138}" srcOrd="2" destOrd="0" parTransId="{F35C996C-21E8-4444-885E-187A5D884D1A}" sibTransId="{0C2D295F-86F2-4786-9993-B2636A389CB0}"/>
    <dgm:cxn modelId="{6D6BE8B6-3CDD-45DF-9D60-D16CD5C35112}" type="presOf" srcId="{F50041BD-FEF5-41B2-BCF9-588B4FE1D8BE}" destId="{ACB0F5EE-2E16-4FE9-9C78-0C3FE58D8915}" srcOrd="0" destOrd="0" presId="urn:microsoft.com/office/officeart/2005/8/layout/pyramid1"/>
    <dgm:cxn modelId="{09E962A0-3ADD-4C09-82F7-FBE835A3F54A}" type="presOf" srcId="{65A5A7C8-F8DD-4482-9D37-FD48BA857138}" destId="{DE75A277-7803-4BE1-A764-15250ABAF1FB}" srcOrd="1" destOrd="0" presId="urn:microsoft.com/office/officeart/2005/8/layout/pyramid1"/>
    <dgm:cxn modelId="{3521AB28-8E23-45EC-9340-4462829E5169}" type="presOf" srcId="{65A5A7C8-F8DD-4482-9D37-FD48BA857138}" destId="{722E48A0-85B1-42C9-B07D-54BF6E7CE768}" srcOrd="0" destOrd="0" presId="urn:microsoft.com/office/officeart/2005/8/layout/pyramid1"/>
    <dgm:cxn modelId="{86611152-728A-4616-B560-F2CA38040E30}" type="presOf" srcId="{AD168D7A-387C-4A2D-B668-D2E033200CB9}" destId="{4BDA4F72-3D11-4B3D-ACDA-50D7F0DE2537}" srcOrd="0" destOrd="0" presId="urn:microsoft.com/office/officeart/2005/8/layout/pyramid1"/>
    <dgm:cxn modelId="{AEA1472A-6AC8-4134-9929-7A803D759062}" type="presOf" srcId="{6653F5D2-55BB-4A91-AFDC-D327EDE1ADB4}" destId="{D98025CB-8339-40D6-8010-D28FCC6D96F3}" srcOrd="1" destOrd="0" presId="urn:microsoft.com/office/officeart/2005/8/layout/pyramid1"/>
    <dgm:cxn modelId="{386010C2-A173-42D0-97A9-B6A63A7430F2}" srcId="{0A8F371F-910D-4E7F-A5A3-92E5FC4958D4}" destId="{E1130B9F-0025-41A6-9DBB-10AC9A8F450D}" srcOrd="1" destOrd="0" parTransId="{E786B541-D5F8-4C20-92C5-3EB6180C3666}" sibTransId="{EDEC08D6-5870-4E68-9C2E-CCDA9CFC39E9}"/>
    <dgm:cxn modelId="{57CEA40C-0893-444C-80F1-144D6401FE30}" srcId="{0A8F371F-910D-4E7F-A5A3-92E5FC4958D4}" destId="{6653F5D2-55BB-4A91-AFDC-D327EDE1ADB4}" srcOrd="0" destOrd="0" parTransId="{38CB5401-05AA-403E-9AAF-CAA4B9B9039D}" sibTransId="{95F9AF06-547B-47BC-8A9B-7AD6253DC51C}"/>
    <dgm:cxn modelId="{99BB8629-8686-41A5-A060-7B3FE635D0E2}" type="presOf" srcId="{AD168D7A-387C-4A2D-B668-D2E033200CB9}" destId="{4DBB28F0-700B-4876-9549-AB37E608990C}" srcOrd="1" destOrd="0" presId="urn:microsoft.com/office/officeart/2005/8/layout/pyramid1"/>
    <dgm:cxn modelId="{F8892577-2530-433B-910F-CC6EB6E6D28B}" type="presOf" srcId="{E1130B9F-0025-41A6-9DBB-10AC9A8F450D}" destId="{376B1CEF-89C3-4858-9821-3F02BE49D270}" srcOrd="1" destOrd="0" presId="urn:microsoft.com/office/officeart/2005/8/layout/pyramid1"/>
    <dgm:cxn modelId="{C13D182C-01AB-4CCC-8A58-051B5010B18D}" type="presOf" srcId="{F50041BD-FEF5-41B2-BCF9-588B4FE1D8BE}" destId="{71578192-27C5-4CEC-A249-2E4B524CBA23}" srcOrd="1" destOrd="0" presId="urn:microsoft.com/office/officeart/2005/8/layout/pyramid1"/>
    <dgm:cxn modelId="{FB5FB6DE-F263-4F80-B818-FA74D4898D3F}" type="presOf" srcId="{0A8F371F-910D-4E7F-A5A3-92E5FC4958D4}" destId="{1AE7FF4E-D2C7-4BB0-A0BF-89ECCAF2E2AC}" srcOrd="0" destOrd="0" presId="urn:microsoft.com/office/officeart/2005/8/layout/pyramid1"/>
    <dgm:cxn modelId="{3AA14C0C-16BA-41BB-A913-9C14F988ED50}" type="presOf" srcId="{E1130B9F-0025-41A6-9DBB-10AC9A8F450D}" destId="{1B7E91F9-A599-49A2-9734-0520027732FB}" srcOrd="0" destOrd="0" presId="urn:microsoft.com/office/officeart/2005/8/layout/pyramid1"/>
    <dgm:cxn modelId="{00568760-A832-4758-8FBE-7A600398C703}" srcId="{0A8F371F-910D-4E7F-A5A3-92E5FC4958D4}" destId="{F50041BD-FEF5-41B2-BCF9-588B4FE1D8BE}" srcOrd="3" destOrd="0" parTransId="{59920F6D-41EF-4A6E-97D2-E2F76C64ADFA}" sibTransId="{608A0BCE-6765-415B-AAF0-D6B0E26CB59C}"/>
    <dgm:cxn modelId="{8A6E2CEA-CBAA-4EA3-9E2E-E343EDD5BD3A}" srcId="{0A8F371F-910D-4E7F-A5A3-92E5FC4958D4}" destId="{AD168D7A-387C-4A2D-B668-D2E033200CB9}" srcOrd="4" destOrd="0" parTransId="{CE32063C-80B2-447C-9CB9-7E57AD77B6B2}" sibTransId="{BB80B15A-3277-41CA-8AB6-A3E4883ECDEA}"/>
    <dgm:cxn modelId="{AF79B116-58B7-4DB1-A658-BDACD51B1F16}" type="presOf" srcId="{6653F5D2-55BB-4A91-AFDC-D327EDE1ADB4}" destId="{1802CB1F-DD0A-4CBD-9F9E-37545DEA5964}" srcOrd="0" destOrd="0" presId="urn:microsoft.com/office/officeart/2005/8/layout/pyramid1"/>
    <dgm:cxn modelId="{DAB63C42-8EEB-45A2-B16E-FA16A4FF1B3D}" type="presParOf" srcId="{1AE7FF4E-D2C7-4BB0-A0BF-89ECCAF2E2AC}" destId="{9BB8EB5C-03FB-41E8-8067-ACDFF88344A7}" srcOrd="0" destOrd="0" presId="urn:microsoft.com/office/officeart/2005/8/layout/pyramid1"/>
    <dgm:cxn modelId="{73D204AE-3BA7-4EB7-9FBE-9E1C3504A286}" type="presParOf" srcId="{9BB8EB5C-03FB-41E8-8067-ACDFF88344A7}" destId="{1802CB1F-DD0A-4CBD-9F9E-37545DEA5964}" srcOrd="0" destOrd="0" presId="urn:microsoft.com/office/officeart/2005/8/layout/pyramid1"/>
    <dgm:cxn modelId="{D14D0CDF-8219-4B87-9A57-FC29E9B43839}" type="presParOf" srcId="{9BB8EB5C-03FB-41E8-8067-ACDFF88344A7}" destId="{D98025CB-8339-40D6-8010-D28FCC6D96F3}" srcOrd="1" destOrd="0" presId="urn:microsoft.com/office/officeart/2005/8/layout/pyramid1"/>
    <dgm:cxn modelId="{D1853E7F-B828-492F-BC17-C6ADF11F3017}" type="presParOf" srcId="{1AE7FF4E-D2C7-4BB0-A0BF-89ECCAF2E2AC}" destId="{90B879BC-D3A8-4AB2-9001-18435D1D6836}" srcOrd="1" destOrd="0" presId="urn:microsoft.com/office/officeart/2005/8/layout/pyramid1"/>
    <dgm:cxn modelId="{C4B8DAD2-CC12-45FE-BE83-AFCA42F9D0C3}" type="presParOf" srcId="{90B879BC-D3A8-4AB2-9001-18435D1D6836}" destId="{1B7E91F9-A599-49A2-9734-0520027732FB}" srcOrd="0" destOrd="0" presId="urn:microsoft.com/office/officeart/2005/8/layout/pyramid1"/>
    <dgm:cxn modelId="{AAFD6FD3-54B4-4065-9E35-CEF4F7982B9F}" type="presParOf" srcId="{90B879BC-D3A8-4AB2-9001-18435D1D6836}" destId="{376B1CEF-89C3-4858-9821-3F02BE49D270}" srcOrd="1" destOrd="0" presId="urn:microsoft.com/office/officeart/2005/8/layout/pyramid1"/>
    <dgm:cxn modelId="{68D6BF14-A7DD-4765-A654-9732363FDEA2}" type="presParOf" srcId="{1AE7FF4E-D2C7-4BB0-A0BF-89ECCAF2E2AC}" destId="{722A04D0-871E-4B2D-A37B-3FAC40C6B7A1}" srcOrd="2" destOrd="0" presId="urn:microsoft.com/office/officeart/2005/8/layout/pyramid1"/>
    <dgm:cxn modelId="{40215B59-B78A-4630-86D9-6908354B8C29}" type="presParOf" srcId="{722A04D0-871E-4B2D-A37B-3FAC40C6B7A1}" destId="{722E48A0-85B1-42C9-B07D-54BF6E7CE768}" srcOrd="0" destOrd="0" presId="urn:microsoft.com/office/officeart/2005/8/layout/pyramid1"/>
    <dgm:cxn modelId="{2F70C30D-C264-4640-9902-BD202AE78880}" type="presParOf" srcId="{722A04D0-871E-4B2D-A37B-3FAC40C6B7A1}" destId="{DE75A277-7803-4BE1-A764-15250ABAF1FB}" srcOrd="1" destOrd="0" presId="urn:microsoft.com/office/officeart/2005/8/layout/pyramid1"/>
    <dgm:cxn modelId="{8476D68A-D162-4A1A-9914-AA8ABD27D462}" type="presParOf" srcId="{1AE7FF4E-D2C7-4BB0-A0BF-89ECCAF2E2AC}" destId="{776FFC20-54B9-4718-88A7-9DCE0C9902BC}" srcOrd="3" destOrd="0" presId="urn:microsoft.com/office/officeart/2005/8/layout/pyramid1"/>
    <dgm:cxn modelId="{81E62DD7-547A-4669-9A57-76473E696030}" type="presParOf" srcId="{776FFC20-54B9-4718-88A7-9DCE0C9902BC}" destId="{ACB0F5EE-2E16-4FE9-9C78-0C3FE58D8915}" srcOrd="0" destOrd="0" presId="urn:microsoft.com/office/officeart/2005/8/layout/pyramid1"/>
    <dgm:cxn modelId="{E98F725B-4457-4FDB-A56A-50BF5DE684D6}" type="presParOf" srcId="{776FFC20-54B9-4718-88A7-9DCE0C9902BC}" destId="{71578192-27C5-4CEC-A249-2E4B524CBA23}" srcOrd="1" destOrd="0" presId="urn:microsoft.com/office/officeart/2005/8/layout/pyramid1"/>
    <dgm:cxn modelId="{F9D7BFC3-6A48-4E3A-BBC7-31197C5B3021}" type="presParOf" srcId="{1AE7FF4E-D2C7-4BB0-A0BF-89ECCAF2E2AC}" destId="{3A99E219-140D-45C5-AA82-AA272BDC57C6}" srcOrd="4" destOrd="0" presId="urn:microsoft.com/office/officeart/2005/8/layout/pyramid1"/>
    <dgm:cxn modelId="{B56980B7-453E-44E8-939F-2E54778B4CC4}" type="presParOf" srcId="{3A99E219-140D-45C5-AA82-AA272BDC57C6}" destId="{4BDA4F72-3D11-4B3D-ACDA-50D7F0DE2537}" srcOrd="0" destOrd="0" presId="urn:microsoft.com/office/officeart/2005/8/layout/pyramid1"/>
    <dgm:cxn modelId="{5F47E18B-04A4-4973-BA65-836658957FBF}" type="presParOf" srcId="{3A99E219-140D-45C5-AA82-AA272BDC57C6}" destId="{4DBB28F0-700B-4876-9549-AB37E608990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8F371F-910D-4E7F-A5A3-92E5FC4958D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653F5D2-55BB-4A91-AFDC-D327EDE1ADB4}">
      <dgm:prSet phldrT="[Text]"/>
      <dgm:spPr>
        <a:solidFill>
          <a:schemeClr val="accent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B5401-05AA-403E-9AAF-CAA4B9B9039D}" type="parTrans" cxnId="{57CEA40C-0893-444C-80F1-144D6401FE30}">
      <dgm:prSet/>
      <dgm:spPr/>
      <dgm:t>
        <a:bodyPr/>
        <a:lstStyle/>
        <a:p>
          <a:endParaRPr lang="en-US"/>
        </a:p>
      </dgm:t>
    </dgm:pt>
    <dgm:pt modelId="{95F9AF06-547B-47BC-8A9B-7AD6253DC51C}" type="sibTrans" cxnId="{57CEA40C-0893-444C-80F1-144D6401FE30}">
      <dgm:prSet/>
      <dgm:spPr/>
      <dgm:t>
        <a:bodyPr/>
        <a:lstStyle/>
        <a:p>
          <a:endParaRPr lang="en-US"/>
        </a:p>
      </dgm:t>
    </dgm:pt>
    <dgm:pt modelId="{E1130B9F-0025-41A6-9DBB-10AC9A8F450D}">
      <dgm:prSet phldrT="[Text]"/>
      <dgm:spPr>
        <a:solidFill>
          <a:schemeClr val="accent2">
            <a:lumMod val="90000"/>
            <a:lumOff val="1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Lords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6B541-D5F8-4C20-92C5-3EB6180C3666}" type="parTrans" cxnId="{386010C2-A173-42D0-97A9-B6A63A7430F2}">
      <dgm:prSet/>
      <dgm:spPr/>
      <dgm:t>
        <a:bodyPr/>
        <a:lstStyle/>
        <a:p>
          <a:endParaRPr lang="en-US"/>
        </a:p>
      </dgm:t>
    </dgm:pt>
    <dgm:pt modelId="{EDEC08D6-5870-4E68-9C2E-CCDA9CFC39E9}" type="sibTrans" cxnId="{386010C2-A173-42D0-97A9-B6A63A7430F2}">
      <dgm:prSet/>
      <dgm:spPr/>
      <dgm:t>
        <a:bodyPr/>
        <a:lstStyle/>
        <a:p>
          <a:endParaRPr lang="en-US"/>
        </a:p>
      </dgm:t>
    </dgm:pt>
    <dgm:pt modelId="{65A5A7C8-F8DD-4482-9D37-FD48BA857138}">
      <dgm:prSet phldrT="[Text]"/>
      <dgm:spPr>
        <a:solidFill>
          <a:schemeClr val="accent2">
            <a:lumMod val="75000"/>
            <a:lumOff val="25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Lesser </a:t>
          </a:r>
          <a:b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Lords</a:t>
          </a:r>
        </a:p>
      </dgm:t>
    </dgm:pt>
    <dgm:pt modelId="{F35C996C-21E8-4444-885E-187A5D884D1A}" type="parTrans" cxnId="{396F01E9-40CD-49BD-BB8A-3B8B3E1E1D96}">
      <dgm:prSet/>
      <dgm:spPr/>
      <dgm:t>
        <a:bodyPr/>
        <a:lstStyle/>
        <a:p>
          <a:endParaRPr lang="en-US"/>
        </a:p>
      </dgm:t>
    </dgm:pt>
    <dgm:pt modelId="{0C2D295F-86F2-4786-9993-B2636A389CB0}" type="sibTrans" cxnId="{396F01E9-40CD-49BD-BB8A-3B8B3E1E1D96}">
      <dgm:prSet/>
      <dgm:spPr/>
      <dgm:t>
        <a:bodyPr/>
        <a:lstStyle/>
        <a:p>
          <a:endParaRPr lang="en-US"/>
        </a:p>
      </dgm:t>
    </dgm:pt>
    <dgm:pt modelId="{AD168D7A-387C-4A2D-B668-D2E033200CB9}">
      <dgm:prSet phldrT="[Text]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Peasants</a:t>
          </a:r>
        </a:p>
      </dgm:t>
    </dgm:pt>
    <dgm:pt modelId="{CE32063C-80B2-447C-9CB9-7E57AD77B6B2}" type="parTrans" cxnId="{8A6E2CEA-CBAA-4EA3-9E2E-E343EDD5BD3A}">
      <dgm:prSet/>
      <dgm:spPr/>
      <dgm:t>
        <a:bodyPr/>
        <a:lstStyle/>
        <a:p>
          <a:endParaRPr lang="en-US"/>
        </a:p>
      </dgm:t>
    </dgm:pt>
    <dgm:pt modelId="{BB80B15A-3277-41CA-8AB6-A3E4883ECDEA}" type="sibTrans" cxnId="{8A6E2CEA-CBAA-4EA3-9E2E-E343EDD5BD3A}">
      <dgm:prSet/>
      <dgm:spPr/>
      <dgm:t>
        <a:bodyPr/>
        <a:lstStyle/>
        <a:p>
          <a:endParaRPr lang="en-US"/>
        </a:p>
      </dgm:t>
    </dgm:pt>
    <dgm:pt modelId="{F50041BD-FEF5-41B2-BCF9-588B4FE1D8BE}">
      <dgm:prSet phldrT="[Text]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Knights</a:t>
          </a:r>
        </a:p>
      </dgm:t>
    </dgm:pt>
    <dgm:pt modelId="{59920F6D-41EF-4A6E-97D2-E2F76C64ADFA}" type="parTrans" cxnId="{00568760-A832-4758-8FBE-7A600398C703}">
      <dgm:prSet/>
      <dgm:spPr/>
      <dgm:t>
        <a:bodyPr/>
        <a:lstStyle/>
        <a:p>
          <a:endParaRPr lang="en-US"/>
        </a:p>
      </dgm:t>
    </dgm:pt>
    <dgm:pt modelId="{608A0BCE-6765-415B-AAF0-D6B0E26CB59C}" type="sibTrans" cxnId="{00568760-A832-4758-8FBE-7A600398C703}">
      <dgm:prSet/>
      <dgm:spPr/>
      <dgm:t>
        <a:bodyPr/>
        <a:lstStyle/>
        <a:p>
          <a:endParaRPr lang="en-US"/>
        </a:p>
      </dgm:t>
    </dgm:pt>
    <dgm:pt modelId="{1AE7FF4E-D2C7-4BB0-A0BF-89ECCAF2E2AC}" type="pres">
      <dgm:prSet presAssocID="{0A8F371F-910D-4E7F-A5A3-92E5FC4958D4}" presName="Name0" presStyleCnt="0">
        <dgm:presLayoutVars>
          <dgm:dir/>
          <dgm:animLvl val="lvl"/>
          <dgm:resizeHandles val="exact"/>
        </dgm:presLayoutVars>
      </dgm:prSet>
      <dgm:spPr/>
    </dgm:pt>
    <dgm:pt modelId="{9BB8EB5C-03FB-41E8-8067-ACDFF88344A7}" type="pres">
      <dgm:prSet presAssocID="{6653F5D2-55BB-4A91-AFDC-D327EDE1ADB4}" presName="Name8" presStyleCnt="0"/>
      <dgm:spPr/>
    </dgm:pt>
    <dgm:pt modelId="{1802CB1F-DD0A-4CBD-9F9E-37545DEA5964}" type="pres">
      <dgm:prSet presAssocID="{6653F5D2-55BB-4A91-AFDC-D327EDE1ADB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025CB-8339-40D6-8010-D28FCC6D96F3}" type="pres">
      <dgm:prSet presAssocID="{6653F5D2-55BB-4A91-AFDC-D327EDE1AD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879BC-D3A8-4AB2-9001-18435D1D6836}" type="pres">
      <dgm:prSet presAssocID="{E1130B9F-0025-41A6-9DBB-10AC9A8F450D}" presName="Name8" presStyleCnt="0"/>
      <dgm:spPr/>
    </dgm:pt>
    <dgm:pt modelId="{1B7E91F9-A599-49A2-9734-0520027732FB}" type="pres">
      <dgm:prSet presAssocID="{E1130B9F-0025-41A6-9DBB-10AC9A8F450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B1CEF-89C3-4858-9821-3F02BE49D270}" type="pres">
      <dgm:prSet presAssocID="{E1130B9F-0025-41A6-9DBB-10AC9A8F45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A04D0-871E-4B2D-A37B-3FAC40C6B7A1}" type="pres">
      <dgm:prSet presAssocID="{65A5A7C8-F8DD-4482-9D37-FD48BA857138}" presName="Name8" presStyleCnt="0"/>
      <dgm:spPr/>
    </dgm:pt>
    <dgm:pt modelId="{722E48A0-85B1-42C9-B07D-54BF6E7CE768}" type="pres">
      <dgm:prSet presAssocID="{65A5A7C8-F8DD-4482-9D37-FD48BA857138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5A277-7803-4BE1-A764-15250ABAF1FB}" type="pres">
      <dgm:prSet presAssocID="{65A5A7C8-F8DD-4482-9D37-FD48BA8571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FFC20-54B9-4718-88A7-9DCE0C9902BC}" type="pres">
      <dgm:prSet presAssocID="{F50041BD-FEF5-41B2-BCF9-588B4FE1D8BE}" presName="Name8" presStyleCnt="0"/>
      <dgm:spPr/>
    </dgm:pt>
    <dgm:pt modelId="{ACB0F5EE-2E16-4FE9-9C78-0C3FE58D8915}" type="pres">
      <dgm:prSet presAssocID="{F50041BD-FEF5-41B2-BCF9-588B4FE1D8B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78192-27C5-4CEC-A249-2E4B524CBA23}" type="pres">
      <dgm:prSet presAssocID="{F50041BD-FEF5-41B2-BCF9-588B4FE1D8B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9E219-140D-45C5-AA82-AA272BDC57C6}" type="pres">
      <dgm:prSet presAssocID="{AD168D7A-387C-4A2D-B668-D2E033200CB9}" presName="Name8" presStyleCnt="0"/>
      <dgm:spPr/>
    </dgm:pt>
    <dgm:pt modelId="{4BDA4F72-3D11-4B3D-ACDA-50D7F0DE2537}" type="pres">
      <dgm:prSet presAssocID="{AD168D7A-387C-4A2D-B668-D2E033200CB9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B28F0-700B-4876-9549-AB37E608990C}" type="pres">
      <dgm:prSet presAssocID="{AD168D7A-387C-4A2D-B668-D2E033200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38A37D-4047-493E-A859-B286E44BD80E}" type="presOf" srcId="{F50041BD-FEF5-41B2-BCF9-588B4FE1D8BE}" destId="{71578192-27C5-4CEC-A249-2E4B524CBA23}" srcOrd="1" destOrd="0" presId="urn:microsoft.com/office/officeart/2005/8/layout/pyramid1"/>
    <dgm:cxn modelId="{396F01E9-40CD-49BD-BB8A-3B8B3E1E1D96}" srcId="{0A8F371F-910D-4E7F-A5A3-92E5FC4958D4}" destId="{65A5A7C8-F8DD-4482-9D37-FD48BA857138}" srcOrd="2" destOrd="0" parTransId="{F35C996C-21E8-4444-885E-187A5D884D1A}" sibTransId="{0C2D295F-86F2-4786-9993-B2636A389CB0}"/>
    <dgm:cxn modelId="{B2F4E3B2-46D4-41A2-9D5B-EF74BCB38BC3}" type="presOf" srcId="{AD168D7A-387C-4A2D-B668-D2E033200CB9}" destId="{4DBB28F0-700B-4876-9549-AB37E608990C}" srcOrd="1" destOrd="0" presId="urn:microsoft.com/office/officeart/2005/8/layout/pyramid1"/>
    <dgm:cxn modelId="{E5A4D161-57A7-4FEE-87CC-26E44D578109}" type="presOf" srcId="{65A5A7C8-F8DD-4482-9D37-FD48BA857138}" destId="{DE75A277-7803-4BE1-A764-15250ABAF1FB}" srcOrd="1" destOrd="0" presId="urn:microsoft.com/office/officeart/2005/8/layout/pyramid1"/>
    <dgm:cxn modelId="{386010C2-A173-42D0-97A9-B6A63A7430F2}" srcId="{0A8F371F-910D-4E7F-A5A3-92E5FC4958D4}" destId="{E1130B9F-0025-41A6-9DBB-10AC9A8F450D}" srcOrd="1" destOrd="0" parTransId="{E786B541-D5F8-4C20-92C5-3EB6180C3666}" sibTransId="{EDEC08D6-5870-4E68-9C2E-CCDA9CFC39E9}"/>
    <dgm:cxn modelId="{50EBEBB7-8DAA-426B-9764-53ED1A0101DF}" type="presOf" srcId="{F50041BD-FEF5-41B2-BCF9-588B4FE1D8BE}" destId="{ACB0F5EE-2E16-4FE9-9C78-0C3FE58D8915}" srcOrd="0" destOrd="0" presId="urn:microsoft.com/office/officeart/2005/8/layout/pyramid1"/>
    <dgm:cxn modelId="{41C25872-CCC5-42C8-8C8C-D10165595949}" type="presOf" srcId="{E1130B9F-0025-41A6-9DBB-10AC9A8F450D}" destId="{1B7E91F9-A599-49A2-9734-0520027732FB}" srcOrd="0" destOrd="0" presId="urn:microsoft.com/office/officeart/2005/8/layout/pyramid1"/>
    <dgm:cxn modelId="{5C249D1A-9175-4EE1-AD21-C782A02E936F}" type="presOf" srcId="{6653F5D2-55BB-4A91-AFDC-D327EDE1ADB4}" destId="{D98025CB-8339-40D6-8010-D28FCC6D96F3}" srcOrd="1" destOrd="0" presId="urn:microsoft.com/office/officeart/2005/8/layout/pyramid1"/>
    <dgm:cxn modelId="{3012EA76-4DCC-4365-9381-303B8AE4224D}" type="presOf" srcId="{6653F5D2-55BB-4A91-AFDC-D327EDE1ADB4}" destId="{1802CB1F-DD0A-4CBD-9F9E-37545DEA5964}" srcOrd="0" destOrd="0" presId="urn:microsoft.com/office/officeart/2005/8/layout/pyramid1"/>
    <dgm:cxn modelId="{57CEA40C-0893-444C-80F1-144D6401FE30}" srcId="{0A8F371F-910D-4E7F-A5A3-92E5FC4958D4}" destId="{6653F5D2-55BB-4A91-AFDC-D327EDE1ADB4}" srcOrd="0" destOrd="0" parTransId="{38CB5401-05AA-403E-9AAF-CAA4B9B9039D}" sibTransId="{95F9AF06-547B-47BC-8A9B-7AD6253DC51C}"/>
    <dgm:cxn modelId="{5791F09C-846E-4980-962D-5F1690F9F008}" type="presOf" srcId="{65A5A7C8-F8DD-4482-9D37-FD48BA857138}" destId="{722E48A0-85B1-42C9-B07D-54BF6E7CE768}" srcOrd="0" destOrd="0" presId="urn:microsoft.com/office/officeart/2005/8/layout/pyramid1"/>
    <dgm:cxn modelId="{B6A2B14F-25EC-4404-9828-95BE61D9CEF0}" type="presOf" srcId="{E1130B9F-0025-41A6-9DBB-10AC9A8F450D}" destId="{376B1CEF-89C3-4858-9821-3F02BE49D270}" srcOrd="1" destOrd="0" presId="urn:microsoft.com/office/officeart/2005/8/layout/pyramid1"/>
    <dgm:cxn modelId="{72AF9E8B-6070-46CA-8A22-F100B92EAF76}" type="presOf" srcId="{AD168D7A-387C-4A2D-B668-D2E033200CB9}" destId="{4BDA4F72-3D11-4B3D-ACDA-50D7F0DE2537}" srcOrd="0" destOrd="0" presId="urn:microsoft.com/office/officeart/2005/8/layout/pyramid1"/>
    <dgm:cxn modelId="{8A6E2CEA-CBAA-4EA3-9E2E-E343EDD5BD3A}" srcId="{0A8F371F-910D-4E7F-A5A3-92E5FC4958D4}" destId="{AD168D7A-387C-4A2D-B668-D2E033200CB9}" srcOrd="4" destOrd="0" parTransId="{CE32063C-80B2-447C-9CB9-7E57AD77B6B2}" sibTransId="{BB80B15A-3277-41CA-8AB6-A3E4883ECDEA}"/>
    <dgm:cxn modelId="{855D9932-92C3-48EE-A8BB-D69353D3DE50}" type="presOf" srcId="{0A8F371F-910D-4E7F-A5A3-92E5FC4958D4}" destId="{1AE7FF4E-D2C7-4BB0-A0BF-89ECCAF2E2AC}" srcOrd="0" destOrd="0" presId="urn:microsoft.com/office/officeart/2005/8/layout/pyramid1"/>
    <dgm:cxn modelId="{00568760-A832-4758-8FBE-7A600398C703}" srcId="{0A8F371F-910D-4E7F-A5A3-92E5FC4958D4}" destId="{F50041BD-FEF5-41B2-BCF9-588B4FE1D8BE}" srcOrd="3" destOrd="0" parTransId="{59920F6D-41EF-4A6E-97D2-E2F76C64ADFA}" sibTransId="{608A0BCE-6765-415B-AAF0-D6B0E26CB59C}"/>
    <dgm:cxn modelId="{895F7F3F-DD54-42FF-957A-734D88ABD85C}" type="presParOf" srcId="{1AE7FF4E-D2C7-4BB0-A0BF-89ECCAF2E2AC}" destId="{9BB8EB5C-03FB-41E8-8067-ACDFF88344A7}" srcOrd="0" destOrd="0" presId="urn:microsoft.com/office/officeart/2005/8/layout/pyramid1"/>
    <dgm:cxn modelId="{0CF6CFF5-9366-4286-91F3-04C1C8EAC41F}" type="presParOf" srcId="{9BB8EB5C-03FB-41E8-8067-ACDFF88344A7}" destId="{1802CB1F-DD0A-4CBD-9F9E-37545DEA5964}" srcOrd="0" destOrd="0" presId="urn:microsoft.com/office/officeart/2005/8/layout/pyramid1"/>
    <dgm:cxn modelId="{3858AD11-81A6-4FB2-9141-37D77424B172}" type="presParOf" srcId="{9BB8EB5C-03FB-41E8-8067-ACDFF88344A7}" destId="{D98025CB-8339-40D6-8010-D28FCC6D96F3}" srcOrd="1" destOrd="0" presId="urn:microsoft.com/office/officeart/2005/8/layout/pyramid1"/>
    <dgm:cxn modelId="{02769EAD-99F5-488F-AC5E-0BF79D8E8D6D}" type="presParOf" srcId="{1AE7FF4E-D2C7-4BB0-A0BF-89ECCAF2E2AC}" destId="{90B879BC-D3A8-4AB2-9001-18435D1D6836}" srcOrd="1" destOrd="0" presId="urn:microsoft.com/office/officeart/2005/8/layout/pyramid1"/>
    <dgm:cxn modelId="{729BCD4A-ED20-4168-9BBE-DED8F7267D6F}" type="presParOf" srcId="{90B879BC-D3A8-4AB2-9001-18435D1D6836}" destId="{1B7E91F9-A599-49A2-9734-0520027732FB}" srcOrd="0" destOrd="0" presId="urn:microsoft.com/office/officeart/2005/8/layout/pyramid1"/>
    <dgm:cxn modelId="{380CC0A4-6B96-44F0-946F-5421DC70D52D}" type="presParOf" srcId="{90B879BC-D3A8-4AB2-9001-18435D1D6836}" destId="{376B1CEF-89C3-4858-9821-3F02BE49D270}" srcOrd="1" destOrd="0" presId="urn:microsoft.com/office/officeart/2005/8/layout/pyramid1"/>
    <dgm:cxn modelId="{6701416D-2C86-43DB-B9E3-78CCD42138F7}" type="presParOf" srcId="{1AE7FF4E-D2C7-4BB0-A0BF-89ECCAF2E2AC}" destId="{722A04D0-871E-4B2D-A37B-3FAC40C6B7A1}" srcOrd="2" destOrd="0" presId="urn:microsoft.com/office/officeart/2005/8/layout/pyramid1"/>
    <dgm:cxn modelId="{2F3CD216-6DED-4967-8662-201D68AFBD4A}" type="presParOf" srcId="{722A04D0-871E-4B2D-A37B-3FAC40C6B7A1}" destId="{722E48A0-85B1-42C9-B07D-54BF6E7CE768}" srcOrd="0" destOrd="0" presId="urn:microsoft.com/office/officeart/2005/8/layout/pyramid1"/>
    <dgm:cxn modelId="{6CEE76C9-B66D-46BA-8592-C6C7B96DF08B}" type="presParOf" srcId="{722A04D0-871E-4B2D-A37B-3FAC40C6B7A1}" destId="{DE75A277-7803-4BE1-A764-15250ABAF1FB}" srcOrd="1" destOrd="0" presId="urn:microsoft.com/office/officeart/2005/8/layout/pyramid1"/>
    <dgm:cxn modelId="{11EE7D79-B7A7-4A0F-9A49-20EFA91F76EF}" type="presParOf" srcId="{1AE7FF4E-D2C7-4BB0-A0BF-89ECCAF2E2AC}" destId="{776FFC20-54B9-4718-88A7-9DCE0C9902BC}" srcOrd="3" destOrd="0" presId="urn:microsoft.com/office/officeart/2005/8/layout/pyramid1"/>
    <dgm:cxn modelId="{C9E17172-902A-4B37-AD03-ABC6A076E8EE}" type="presParOf" srcId="{776FFC20-54B9-4718-88A7-9DCE0C9902BC}" destId="{ACB0F5EE-2E16-4FE9-9C78-0C3FE58D8915}" srcOrd="0" destOrd="0" presId="urn:microsoft.com/office/officeart/2005/8/layout/pyramid1"/>
    <dgm:cxn modelId="{32DCFD0F-C3F5-4524-8F41-681AB64559FB}" type="presParOf" srcId="{776FFC20-54B9-4718-88A7-9DCE0C9902BC}" destId="{71578192-27C5-4CEC-A249-2E4B524CBA23}" srcOrd="1" destOrd="0" presId="urn:microsoft.com/office/officeart/2005/8/layout/pyramid1"/>
    <dgm:cxn modelId="{7E525E6B-4D01-4B68-A8C5-EF30C011BA55}" type="presParOf" srcId="{1AE7FF4E-D2C7-4BB0-A0BF-89ECCAF2E2AC}" destId="{3A99E219-140D-45C5-AA82-AA272BDC57C6}" srcOrd="4" destOrd="0" presId="urn:microsoft.com/office/officeart/2005/8/layout/pyramid1"/>
    <dgm:cxn modelId="{437A58B7-8ADE-4B87-949D-6AD181A5B7B6}" type="presParOf" srcId="{3A99E219-140D-45C5-AA82-AA272BDC57C6}" destId="{4BDA4F72-3D11-4B3D-ACDA-50D7F0DE2537}" srcOrd="0" destOrd="0" presId="urn:microsoft.com/office/officeart/2005/8/layout/pyramid1"/>
    <dgm:cxn modelId="{014D6F7A-50E2-4F05-9FBB-8A040DD4BA5F}" type="presParOf" srcId="{3A99E219-140D-45C5-AA82-AA272BDC57C6}" destId="{4DBB28F0-700B-4876-9549-AB37E608990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8F371F-910D-4E7F-A5A3-92E5FC4958D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653F5D2-55BB-4A91-AFDC-D327EDE1ADB4}">
      <dgm:prSet phldrT="[Text]"/>
      <dgm:spPr>
        <a:solidFill>
          <a:schemeClr val="accent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B5401-05AA-403E-9AAF-CAA4B9B9039D}" type="parTrans" cxnId="{57CEA40C-0893-444C-80F1-144D6401FE30}">
      <dgm:prSet/>
      <dgm:spPr/>
      <dgm:t>
        <a:bodyPr/>
        <a:lstStyle/>
        <a:p>
          <a:endParaRPr lang="en-US"/>
        </a:p>
      </dgm:t>
    </dgm:pt>
    <dgm:pt modelId="{95F9AF06-547B-47BC-8A9B-7AD6253DC51C}" type="sibTrans" cxnId="{57CEA40C-0893-444C-80F1-144D6401FE30}">
      <dgm:prSet/>
      <dgm:spPr/>
      <dgm:t>
        <a:bodyPr/>
        <a:lstStyle/>
        <a:p>
          <a:endParaRPr lang="en-US"/>
        </a:p>
      </dgm:t>
    </dgm:pt>
    <dgm:pt modelId="{E1130B9F-0025-41A6-9DBB-10AC9A8F450D}">
      <dgm:prSet phldrT="[Text]"/>
      <dgm:spPr>
        <a:solidFill>
          <a:schemeClr val="accent2">
            <a:lumMod val="90000"/>
            <a:lumOff val="1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Lords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6B541-D5F8-4C20-92C5-3EB6180C3666}" type="parTrans" cxnId="{386010C2-A173-42D0-97A9-B6A63A7430F2}">
      <dgm:prSet/>
      <dgm:spPr/>
      <dgm:t>
        <a:bodyPr/>
        <a:lstStyle/>
        <a:p>
          <a:endParaRPr lang="en-US"/>
        </a:p>
      </dgm:t>
    </dgm:pt>
    <dgm:pt modelId="{EDEC08D6-5870-4E68-9C2E-CCDA9CFC39E9}" type="sibTrans" cxnId="{386010C2-A173-42D0-97A9-B6A63A7430F2}">
      <dgm:prSet/>
      <dgm:spPr/>
      <dgm:t>
        <a:bodyPr/>
        <a:lstStyle/>
        <a:p>
          <a:endParaRPr lang="en-US"/>
        </a:p>
      </dgm:t>
    </dgm:pt>
    <dgm:pt modelId="{65A5A7C8-F8DD-4482-9D37-FD48BA857138}">
      <dgm:prSet phldrT="[Text]"/>
      <dgm:spPr>
        <a:solidFill>
          <a:schemeClr val="accent2">
            <a:lumMod val="75000"/>
            <a:lumOff val="25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Lesser </a:t>
          </a:r>
          <a:b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Lords</a:t>
          </a:r>
        </a:p>
      </dgm:t>
    </dgm:pt>
    <dgm:pt modelId="{F35C996C-21E8-4444-885E-187A5D884D1A}" type="parTrans" cxnId="{396F01E9-40CD-49BD-BB8A-3B8B3E1E1D96}">
      <dgm:prSet/>
      <dgm:spPr/>
      <dgm:t>
        <a:bodyPr/>
        <a:lstStyle/>
        <a:p>
          <a:endParaRPr lang="en-US"/>
        </a:p>
      </dgm:t>
    </dgm:pt>
    <dgm:pt modelId="{0C2D295F-86F2-4786-9993-B2636A389CB0}" type="sibTrans" cxnId="{396F01E9-40CD-49BD-BB8A-3B8B3E1E1D96}">
      <dgm:prSet/>
      <dgm:spPr/>
      <dgm:t>
        <a:bodyPr/>
        <a:lstStyle/>
        <a:p>
          <a:endParaRPr lang="en-US"/>
        </a:p>
      </dgm:t>
    </dgm:pt>
    <dgm:pt modelId="{AD168D7A-387C-4A2D-B668-D2E033200CB9}">
      <dgm:prSet phldrT="[Text]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Peasants</a:t>
          </a:r>
        </a:p>
      </dgm:t>
    </dgm:pt>
    <dgm:pt modelId="{CE32063C-80B2-447C-9CB9-7E57AD77B6B2}" type="parTrans" cxnId="{8A6E2CEA-CBAA-4EA3-9E2E-E343EDD5BD3A}">
      <dgm:prSet/>
      <dgm:spPr/>
      <dgm:t>
        <a:bodyPr/>
        <a:lstStyle/>
        <a:p>
          <a:endParaRPr lang="en-US"/>
        </a:p>
      </dgm:t>
    </dgm:pt>
    <dgm:pt modelId="{BB80B15A-3277-41CA-8AB6-A3E4883ECDEA}" type="sibTrans" cxnId="{8A6E2CEA-CBAA-4EA3-9E2E-E343EDD5BD3A}">
      <dgm:prSet/>
      <dgm:spPr/>
      <dgm:t>
        <a:bodyPr/>
        <a:lstStyle/>
        <a:p>
          <a:endParaRPr lang="en-US"/>
        </a:p>
      </dgm:t>
    </dgm:pt>
    <dgm:pt modelId="{F50041BD-FEF5-41B2-BCF9-588B4FE1D8BE}">
      <dgm:prSet phldrT="[Text]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Knights</a:t>
          </a:r>
        </a:p>
      </dgm:t>
    </dgm:pt>
    <dgm:pt modelId="{59920F6D-41EF-4A6E-97D2-E2F76C64ADFA}" type="parTrans" cxnId="{00568760-A832-4758-8FBE-7A600398C703}">
      <dgm:prSet/>
      <dgm:spPr/>
      <dgm:t>
        <a:bodyPr/>
        <a:lstStyle/>
        <a:p>
          <a:endParaRPr lang="en-US"/>
        </a:p>
      </dgm:t>
    </dgm:pt>
    <dgm:pt modelId="{608A0BCE-6765-415B-AAF0-D6B0E26CB59C}" type="sibTrans" cxnId="{00568760-A832-4758-8FBE-7A600398C703}">
      <dgm:prSet/>
      <dgm:spPr/>
      <dgm:t>
        <a:bodyPr/>
        <a:lstStyle/>
        <a:p>
          <a:endParaRPr lang="en-US"/>
        </a:p>
      </dgm:t>
    </dgm:pt>
    <dgm:pt modelId="{1AE7FF4E-D2C7-4BB0-A0BF-89ECCAF2E2AC}" type="pres">
      <dgm:prSet presAssocID="{0A8F371F-910D-4E7F-A5A3-92E5FC4958D4}" presName="Name0" presStyleCnt="0">
        <dgm:presLayoutVars>
          <dgm:dir/>
          <dgm:animLvl val="lvl"/>
          <dgm:resizeHandles val="exact"/>
        </dgm:presLayoutVars>
      </dgm:prSet>
      <dgm:spPr/>
    </dgm:pt>
    <dgm:pt modelId="{9BB8EB5C-03FB-41E8-8067-ACDFF88344A7}" type="pres">
      <dgm:prSet presAssocID="{6653F5D2-55BB-4A91-AFDC-D327EDE1ADB4}" presName="Name8" presStyleCnt="0"/>
      <dgm:spPr/>
    </dgm:pt>
    <dgm:pt modelId="{1802CB1F-DD0A-4CBD-9F9E-37545DEA5964}" type="pres">
      <dgm:prSet presAssocID="{6653F5D2-55BB-4A91-AFDC-D327EDE1ADB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025CB-8339-40D6-8010-D28FCC6D96F3}" type="pres">
      <dgm:prSet presAssocID="{6653F5D2-55BB-4A91-AFDC-D327EDE1AD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879BC-D3A8-4AB2-9001-18435D1D6836}" type="pres">
      <dgm:prSet presAssocID="{E1130B9F-0025-41A6-9DBB-10AC9A8F450D}" presName="Name8" presStyleCnt="0"/>
      <dgm:spPr/>
    </dgm:pt>
    <dgm:pt modelId="{1B7E91F9-A599-49A2-9734-0520027732FB}" type="pres">
      <dgm:prSet presAssocID="{E1130B9F-0025-41A6-9DBB-10AC9A8F450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B1CEF-89C3-4858-9821-3F02BE49D270}" type="pres">
      <dgm:prSet presAssocID="{E1130B9F-0025-41A6-9DBB-10AC9A8F45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A04D0-871E-4B2D-A37B-3FAC40C6B7A1}" type="pres">
      <dgm:prSet presAssocID="{65A5A7C8-F8DD-4482-9D37-FD48BA857138}" presName="Name8" presStyleCnt="0"/>
      <dgm:spPr/>
    </dgm:pt>
    <dgm:pt modelId="{722E48A0-85B1-42C9-B07D-54BF6E7CE768}" type="pres">
      <dgm:prSet presAssocID="{65A5A7C8-F8DD-4482-9D37-FD48BA857138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5A277-7803-4BE1-A764-15250ABAF1FB}" type="pres">
      <dgm:prSet presAssocID="{65A5A7C8-F8DD-4482-9D37-FD48BA8571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FFC20-54B9-4718-88A7-9DCE0C9902BC}" type="pres">
      <dgm:prSet presAssocID="{F50041BD-FEF5-41B2-BCF9-588B4FE1D8BE}" presName="Name8" presStyleCnt="0"/>
      <dgm:spPr/>
    </dgm:pt>
    <dgm:pt modelId="{ACB0F5EE-2E16-4FE9-9C78-0C3FE58D8915}" type="pres">
      <dgm:prSet presAssocID="{F50041BD-FEF5-41B2-BCF9-588B4FE1D8B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78192-27C5-4CEC-A249-2E4B524CBA23}" type="pres">
      <dgm:prSet presAssocID="{F50041BD-FEF5-41B2-BCF9-588B4FE1D8B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9E219-140D-45C5-AA82-AA272BDC57C6}" type="pres">
      <dgm:prSet presAssocID="{AD168D7A-387C-4A2D-B668-D2E033200CB9}" presName="Name8" presStyleCnt="0"/>
      <dgm:spPr/>
    </dgm:pt>
    <dgm:pt modelId="{4BDA4F72-3D11-4B3D-ACDA-50D7F0DE2537}" type="pres">
      <dgm:prSet presAssocID="{AD168D7A-387C-4A2D-B668-D2E033200CB9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B28F0-700B-4876-9549-AB37E608990C}" type="pres">
      <dgm:prSet presAssocID="{AD168D7A-387C-4A2D-B668-D2E033200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3289CD-AF1F-44B7-AF81-C301BD891A51}" type="presOf" srcId="{6653F5D2-55BB-4A91-AFDC-D327EDE1ADB4}" destId="{D98025CB-8339-40D6-8010-D28FCC6D96F3}" srcOrd="1" destOrd="0" presId="urn:microsoft.com/office/officeart/2005/8/layout/pyramid1"/>
    <dgm:cxn modelId="{81CBFB26-6488-4AC7-9419-1FC607B7A2C9}" type="presOf" srcId="{AD168D7A-387C-4A2D-B668-D2E033200CB9}" destId="{4BDA4F72-3D11-4B3D-ACDA-50D7F0DE2537}" srcOrd="0" destOrd="0" presId="urn:microsoft.com/office/officeart/2005/8/layout/pyramid1"/>
    <dgm:cxn modelId="{396F01E9-40CD-49BD-BB8A-3B8B3E1E1D96}" srcId="{0A8F371F-910D-4E7F-A5A3-92E5FC4958D4}" destId="{65A5A7C8-F8DD-4482-9D37-FD48BA857138}" srcOrd="2" destOrd="0" parTransId="{F35C996C-21E8-4444-885E-187A5D884D1A}" sibTransId="{0C2D295F-86F2-4786-9993-B2636A389CB0}"/>
    <dgm:cxn modelId="{386010C2-A173-42D0-97A9-B6A63A7430F2}" srcId="{0A8F371F-910D-4E7F-A5A3-92E5FC4958D4}" destId="{E1130B9F-0025-41A6-9DBB-10AC9A8F450D}" srcOrd="1" destOrd="0" parTransId="{E786B541-D5F8-4C20-92C5-3EB6180C3666}" sibTransId="{EDEC08D6-5870-4E68-9C2E-CCDA9CFC39E9}"/>
    <dgm:cxn modelId="{9A7E33CA-E7FA-4540-8D81-4BCF59DDDCB4}" type="presOf" srcId="{F50041BD-FEF5-41B2-BCF9-588B4FE1D8BE}" destId="{ACB0F5EE-2E16-4FE9-9C78-0C3FE58D8915}" srcOrd="0" destOrd="0" presId="urn:microsoft.com/office/officeart/2005/8/layout/pyramid1"/>
    <dgm:cxn modelId="{B58F50EC-5412-4784-8995-9353E704D62A}" type="presOf" srcId="{65A5A7C8-F8DD-4482-9D37-FD48BA857138}" destId="{722E48A0-85B1-42C9-B07D-54BF6E7CE768}" srcOrd="0" destOrd="0" presId="urn:microsoft.com/office/officeart/2005/8/layout/pyramid1"/>
    <dgm:cxn modelId="{430FECBF-5940-40CA-B460-5E86C1FBCF89}" type="presOf" srcId="{E1130B9F-0025-41A6-9DBB-10AC9A8F450D}" destId="{1B7E91F9-A599-49A2-9734-0520027732FB}" srcOrd="0" destOrd="0" presId="urn:microsoft.com/office/officeart/2005/8/layout/pyramid1"/>
    <dgm:cxn modelId="{97927006-8446-4916-A5B5-2DAB88D5E5B3}" type="presOf" srcId="{F50041BD-FEF5-41B2-BCF9-588B4FE1D8BE}" destId="{71578192-27C5-4CEC-A249-2E4B524CBA23}" srcOrd="1" destOrd="0" presId="urn:microsoft.com/office/officeart/2005/8/layout/pyramid1"/>
    <dgm:cxn modelId="{C358A25E-F5EC-482E-AE86-B6BD8E49D547}" type="presOf" srcId="{AD168D7A-387C-4A2D-B668-D2E033200CB9}" destId="{4DBB28F0-700B-4876-9549-AB37E608990C}" srcOrd="1" destOrd="0" presId="urn:microsoft.com/office/officeart/2005/8/layout/pyramid1"/>
    <dgm:cxn modelId="{57CEA40C-0893-444C-80F1-144D6401FE30}" srcId="{0A8F371F-910D-4E7F-A5A3-92E5FC4958D4}" destId="{6653F5D2-55BB-4A91-AFDC-D327EDE1ADB4}" srcOrd="0" destOrd="0" parTransId="{38CB5401-05AA-403E-9AAF-CAA4B9B9039D}" sibTransId="{95F9AF06-547B-47BC-8A9B-7AD6253DC51C}"/>
    <dgm:cxn modelId="{FC60D194-CDFF-4299-891D-F5A79D61A14D}" type="presOf" srcId="{6653F5D2-55BB-4A91-AFDC-D327EDE1ADB4}" destId="{1802CB1F-DD0A-4CBD-9F9E-37545DEA5964}" srcOrd="0" destOrd="0" presId="urn:microsoft.com/office/officeart/2005/8/layout/pyramid1"/>
    <dgm:cxn modelId="{3FF96CE7-D8FC-47E2-8153-856E6977220D}" type="presOf" srcId="{0A8F371F-910D-4E7F-A5A3-92E5FC4958D4}" destId="{1AE7FF4E-D2C7-4BB0-A0BF-89ECCAF2E2AC}" srcOrd="0" destOrd="0" presId="urn:microsoft.com/office/officeart/2005/8/layout/pyramid1"/>
    <dgm:cxn modelId="{98E8A5B4-74B1-45EE-8BFD-8A244D4275F2}" type="presOf" srcId="{E1130B9F-0025-41A6-9DBB-10AC9A8F450D}" destId="{376B1CEF-89C3-4858-9821-3F02BE49D270}" srcOrd="1" destOrd="0" presId="urn:microsoft.com/office/officeart/2005/8/layout/pyramid1"/>
    <dgm:cxn modelId="{BE9B18A9-8219-4D2A-9FD5-68219EFE3959}" type="presOf" srcId="{65A5A7C8-F8DD-4482-9D37-FD48BA857138}" destId="{DE75A277-7803-4BE1-A764-15250ABAF1FB}" srcOrd="1" destOrd="0" presId="urn:microsoft.com/office/officeart/2005/8/layout/pyramid1"/>
    <dgm:cxn modelId="{00568760-A832-4758-8FBE-7A600398C703}" srcId="{0A8F371F-910D-4E7F-A5A3-92E5FC4958D4}" destId="{F50041BD-FEF5-41B2-BCF9-588B4FE1D8BE}" srcOrd="3" destOrd="0" parTransId="{59920F6D-41EF-4A6E-97D2-E2F76C64ADFA}" sibTransId="{608A0BCE-6765-415B-AAF0-D6B0E26CB59C}"/>
    <dgm:cxn modelId="{8A6E2CEA-CBAA-4EA3-9E2E-E343EDD5BD3A}" srcId="{0A8F371F-910D-4E7F-A5A3-92E5FC4958D4}" destId="{AD168D7A-387C-4A2D-B668-D2E033200CB9}" srcOrd="4" destOrd="0" parTransId="{CE32063C-80B2-447C-9CB9-7E57AD77B6B2}" sibTransId="{BB80B15A-3277-41CA-8AB6-A3E4883ECDEA}"/>
    <dgm:cxn modelId="{82407E83-45DF-41A4-A501-675B8B295517}" type="presParOf" srcId="{1AE7FF4E-D2C7-4BB0-A0BF-89ECCAF2E2AC}" destId="{9BB8EB5C-03FB-41E8-8067-ACDFF88344A7}" srcOrd="0" destOrd="0" presId="urn:microsoft.com/office/officeart/2005/8/layout/pyramid1"/>
    <dgm:cxn modelId="{106219C9-8D6A-4983-ADBB-36D9AAA04775}" type="presParOf" srcId="{9BB8EB5C-03FB-41E8-8067-ACDFF88344A7}" destId="{1802CB1F-DD0A-4CBD-9F9E-37545DEA5964}" srcOrd="0" destOrd="0" presId="urn:microsoft.com/office/officeart/2005/8/layout/pyramid1"/>
    <dgm:cxn modelId="{04AF5359-C4C6-413B-8150-572A6398D243}" type="presParOf" srcId="{9BB8EB5C-03FB-41E8-8067-ACDFF88344A7}" destId="{D98025CB-8339-40D6-8010-D28FCC6D96F3}" srcOrd="1" destOrd="0" presId="urn:microsoft.com/office/officeart/2005/8/layout/pyramid1"/>
    <dgm:cxn modelId="{3A38EA56-C4D7-43EE-AD5E-7892A6BFB30D}" type="presParOf" srcId="{1AE7FF4E-D2C7-4BB0-A0BF-89ECCAF2E2AC}" destId="{90B879BC-D3A8-4AB2-9001-18435D1D6836}" srcOrd="1" destOrd="0" presId="urn:microsoft.com/office/officeart/2005/8/layout/pyramid1"/>
    <dgm:cxn modelId="{67C90D88-F8D4-4015-8EB6-463C92C210A9}" type="presParOf" srcId="{90B879BC-D3A8-4AB2-9001-18435D1D6836}" destId="{1B7E91F9-A599-49A2-9734-0520027732FB}" srcOrd="0" destOrd="0" presId="urn:microsoft.com/office/officeart/2005/8/layout/pyramid1"/>
    <dgm:cxn modelId="{B7FAE4EC-8EA5-40D0-9DAF-14FC5DFC0F91}" type="presParOf" srcId="{90B879BC-D3A8-4AB2-9001-18435D1D6836}" destId="{376B1CEF-89C3-4858-9821-3F02BE49D270}" srcOrd="1" destOrd="0" presId="urn:microsoft.com/office/officeart/2005/8/layout/pyramid1"/>
    <dgm:cxn modelId="{3138BC58-2C9B-405D-9FA2-B99EA0AD9C25}" type="presParOf" srcId="{1AE7FF4E-D2C7-4BB0-A0BF-89ECCAF2E2AC}" destId="{722A04D0-871E-4B2D-A37B-3FAC40C6B7A1}" srcOrd="2" destOrd="0" presId="urn:microsoft.com/office/officeart/2005/8/layout/pyramid1"/>
    <dgm:cxn modelId="{4C59516F-E4AA-4798-8C48-04347DC5D01E}" type="presParOf" srcId="{722A04D0-871E-4B2D-A37B-3FAC40C6B7A1}" destId="{722E48A0-85B1-42C9-B07D-54BF6E7CE768}" srcOrd="0" destOrd="0" presId="urn:microsoft.com/office/officeart/2005/8/layout/pyramid1"/>
    <dgm:cxn modelId="{AE7F0EBD-BE7A-4059-BB1F-F56E5F4370B9}" type="presParOf" srcId="{722A04D0-871E-4B2D-A37B-3FAC40C6B7A1}" destId="{DE75A277-7803-4BE1-A764-15250ABAF1FB}" srcOrd="1" destOrd="0" presId="urn:microsoft.com/office/officeart/2005/8/layout/pyramid1"/>
    <dgm:cxn modelId="{92B2D97B-5909-4860-A013-BFA614B514B0}" type="presParOf" srcId="{1AE7FF4E-D2C7-4BB0-A0BF-89ECCAF2E2AC}" destId="{776FFC20-54B9-4718-88A7-9DCE0C9902BC}" srcOrd="3" destOrd="0" presId="urn:microsoft.com/office/officeart/2005/8/layout/pyramid1"/>
    <dgm:cxn modelId="{543D4636-D87C-4238-8FB9-67F0AB21FCF4}" type="presParOf" srcId="{776FFC20-54B9-4718-88A7-9DCE0C9902BC}" destId="{ACB0F5EE-2E16-4FE9-9C78-0C3FE58D8915}" srcOrd="0" destOrd="0" presId="urn:microsoft.com/office/officeart/2005/8/layout/pyramid1"/>
    <dgm:cxn modelId="{046AC02A-43BF-4239-9C66-87D7F28D4513}" type="presParOf" srcId="{776FFC20-54B9-4718-88A7-9DCE0C9902BC}" destId="{71578192-27C5-4CEC-A249-2E4B524CBA23}" srcOrd="1" destOrd="0" presId="urn:microsoft.com/office/officeart/2005/8/layout/pyramid1"/>
    <dgm:cxn modelId="{7DC8009E-1352-41E1-B60D-456F4EE819E3}" type="presParOf" srcId="{1AE7FF4E-D2C7-4BB0-A0BF-89ECCAF2E2AC}" destId="{3A99E219-140D-45C5-AA82-AA272BDC57C6}" srcOrd="4" destOrd="0" presId="urn:microsoft.com/office/officeart/2005/8/layout/pyramid1"/>
    <dgm:cxn modelId="{EA9E5CB7-B93B-4CE1-B12A-2C18B6FF3B92}" type="presParOf" srcId="{3A99E219-140D-45C5-AA82-AA272BDC57C6}" destId="{4BDA4F72-3D11-4B3D-ACDA-50D7F0DE2537}" srcOrd="0" destOrd="0" presId="urn:microsoft.com/office/officeart/2005/8/layout/pyramid1"/>
    <dgm:cxn modelId="{FB5C39D1-6B66-44D5-B247-04BBAC9EC45E}" type="presParOf" srcId="{3A99E219-140D-45C5-AA82-AA272BDC57C6}" destId="{4DBB28F0-700B-4876-9549-AB37E608990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8F371F-910D-4E7F-A5A3-92E5FC4958D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653F5D2-55BB-4A91-AFDC-D327EDE1ADB4}">
      <dgm:prSet phldrT="[Text]"/>
      <dgm:spPr>
        <a:solidFill>
          <a:schemeClr val="accent2"/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B5401-05AA-403E-9AAF-CAA4B9B9039D}" type="parTrans" cxnId="{57CEA40C-0893-444C-80F1-144D6401FE30}">
      <dgm:prSet/>
      <dgm:spPr/>
      <dgm:t>
        <a:bodyPr/>
        <a:lstStyle/>
        <a:p>
          <a:endParaRPr lang="en-US"/>
        </a:p>
      </dgm:t>
    </dgm:pt>
    <dgm:pt modelId="{95F9AF06-547B-47BC-8A9B-7AD6253DC51C}" type="sibTrans" cxnId="{57CEA40C-0893-444C-80F1-144D6401FE30}">
      <dgm:prSet/>
      <dgm:spPr/>
      <dgm:t>
        <a:bodyPr/>
        <a:lstStyle/>
        <a:p>
          <a:endParaRPr lang="en-US"/>
        </a:p>
      </dgm:t>
    </dgm:pt>
    <dgm:pt modelId="{E1130B9F-0025-41A6-9DBB-10AC9A8F450D}">
      <dgm:prSet phldrT="[Text]"/>
      <dgm:spPr>
        <a:solidFill>
          <a:schemeClr val="accent2">
            <a:lumMod val="90000"/>
            <a:lumOff val="1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Lords</a:t>
          </a:r>
          <a:endParaRPr lang="en-US" b="1" dirty="0">
            <a:solidFill>
              <a:schemeClr val="accent3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6B541-D5F8-4C20-92C5-3EB6180C3666}" type="parTrans" cxnId="{386010C2-A173-42D0-97A9-B6A63A7430F2}">
      <dgm:prSet/>
      <dgm:spPr/>
      <dgm:t>
        <a:bodyPr/>
        <a:lstStyle/>
        <a:p>
          <a:endParaRPr lang="en-US"/>
        </a:p>
      </dgm:t>
    </dgm:pt>
    <dgm:pt modelId="{EDEC08D6-5870-4E68-9C2E-CCDA9CFC39E9}" type="sibTrans" cxnId="{386010C2-A173-42D0-97A9-B6A63A7430F2}">
      <dgm:prSet/>
      <dgm:spPr/>
      <dgm:t>
        <a:bodyPr/>
        <a:lstStyle/>
        <a:p>
          <a:endParaRPr lang="en-US"/>
        </a:p>
      </dgm:t>
    </dgm:pt>
    <dgm:pt modelId="{65A5A7C8-F8DD-4482-9D37-FD48BA857138}">
      <dgm:prSet phldrT="[Text]"/>
      <dgm:spPr>
        <a:solidFill>
          <a:schemeClr val="accent2">
            <a:lumMod val="75000"/>
            <a:lumOff val="25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Lesser </a:t>
          </a:r>
          <a:b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Lords</a:t>
          </a:r>
        </a:p>
      </dgm:t>
    </dgm:pt>
    <dgm:pt modelId="{F35C996C-21E8-4444-885E-187A5D884D1A}" type="parTrans" cxnId="{396F01E9-40CD-49BD-BB8A-3B8B3E1E1D96}">
      <dgm:prSet/>
      <dgm:spPr/>
      <dgm:t>
        <a:bodyPr/>
        <a:lstStyle/>
        <a:p>
          <a:endParaRPr lang="en-US"/>
        </a:p>
      </dgm:t>
    </dgm:pt>
    <dgm:pt modelId="{0C2D295F-86F2-4786-9993-B2636A389CB0}" type="sibTrans" cxnId="{396F01E9-40CD-49BD-BB8A-3B8B3E1E1D96}">
      <dgm:prSet/>
      <dgm:spPr/>
      <dgm:t>
        <a:bodyPr/>
        <a:lstStyle/>
        <a:p>
          <a:endParaRPr lang="en-US"/>
        </a:p>
      </dgm:t>
    </dgm:pt>
    <dgm:pt modelId="{AD168D7A-387C-4A2D-B668-D2E033200CB9}">
      <dgm:prSet phldrT="[Text]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Peasants</a:t>
          </a:r>
        </a:p>
      </dgm:t>
    </dgm:pt>
    <dgm:pt modelId="{CE32063C-80B2-447C-9CB9-7E57AD77B6B2}" type="parTrans" cxnId="{8A6E2CEA-CBAA-4EA3-9E2E-E343EDD5BD3A}">
      <dgm:prSet/>
      <dgm:spPr/>
      <dgm:t>
        <a:bodyPr/>
        <a:lstStyle/>
        <a:p>
          <a:endParaRPr lang="en-US"/>
        </a:p>
      </dgm:t>
    </dgm:pt>
    <dgm:pt modelId="{BB80B15A-3277-41CA-8AB6-A3E4883ECDEA}" type="sibTrans" cxnId="{8A6E2CEA-CBAA-4EA3-9E2E-E343EDD5BD3A}">
      <dgm:prSet/>
      <dgm:spPr/>
      <dgm:t>
        <a:bodyPr/>
        <a:lstStyle/>
        <a:p>
          <a:endParaRPr lang="en-US"/>
        </a:p>
      </dgm:t>
    </dgm:pt>
    <dgm:pt modelId="{F50041BD-FEF5-41B2-BCF9-588B4FE1D8BE}">
      <dgm:prSet phldrT="[Text]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rPr>
            <a:t>Knights</a:t>
          </a:r>
        </a:p>
      </dgm:t>
    </dgm:pt>
    <dgm:pt modelId="{59920F6D-41EF-4A6E-97D2-E2F76C64ADFA}" type="parTrans" cxnId="{00568760-A832-4758-8FBE-7A600398C703}">
      <dgm:prSet/>
      <dgm:spPr/>
      <dgm:t>
        <a:bodyPr/>
        <a:lstStyle/>
        <a:p>
          <a:endParaRPr lang="en-US"/>
        </a:p>
      </dgm:t>
    </dgm:pt>
    <dgm:pt modelId="{608A0BCE-6765-415B-AAF0-D6B0E26CB59C}" type="sibTrans" cxnId="{00568760-A832-4758-8FBE-7A600398C703}">
      <dgm:prSet/>
      <dgm:spPr/>
      <dgm:t>
        <a:bodyPr/>
        <a:lstStyle/>
        <a:p>
          <a:endParaRPr lang="en-US"/>
        </a:p>
      </dgm:t>
    </dgm:pt>
    <dgm:pt modelId="{1AE7FF4E-D2C7-4BB0-A0BF-89ECCAF2E2AC}" type="pres">
      <dgm:prSet presAssocID="{0A8F371F-910D-4E7F-A5A3-92E5FC4958D4}" presName="Name0" presStyleCnt="0">
        <dgm:presLayoutVars>
          <dgm:dir/>
          <dgm:animLvl val="lvl"/>
          <dgm:resizeHandles val="exact"/>
        </dgm:presLayoutVars>
      </dgm:prSet>
      <dgm:spPr/>
    </dgm:pt>
    <dgm:pt modelId="{9BB8EB5C-03FB-41E8-8067-ACDFF88344A7}" type="pres">
      <dgm:prSet presAssocID="{6653F5D2-55BB-4A91-AFDC-D327EDE1ADB4}" presName="Name8" presStyleCnt="0"/>
      <dgm:spPr/>
    </dgm:pt>
    <dgm:pt modelId="{1802CB1F-DD0A-4CBD-9F9E-37545DEA5964}" type="pres">
      <dgm:prSet presAssocID="{6653F5D2-55BB-4A91-AFDC-D327EDE1ADB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025CB-8339-40D6-8010-D28FCC6D96F3}" type="pres">
      <dgm:prSet presAssocID="{6653F5D2-55BB-4A91-AFDC-D327EDE1AD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879BC-D3A8-4AB2-9001-18435D1D6836}" type="pres">
      <dgm:prSet presAssocID="{E1130B9F-0025-41A6-9DBB-10AC9A8F450D}" presName="Name8" presStyleCnt="0"/>
      <dgm:spPr/>
    </dgm:pt>
    <dgm:pt modelId="{1B7E91F9-A599-49A2-9734-0520027732FB}" type="pres">
      <dgm:prSet presAssocID="{E1130B9F-0025-41A6-9DBB-10AC9A8F450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B1CEF-89C3-4858-9821-3F02BE49D270}" type="pres">
      <dgm:prSet presAssocID="{E1130B9F-0025-41A6-9DBB-10AC9A8F45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A04D0-871E-4B2D-A37B-3FAC40C6B7A1}" type="pres">
      <dgm:prSet presAssocID="{65A5A7C8-F8DD-4482-9D37-FD48BA857138}" presName="Name8" presStyleCnt="0"/>
      <dgm:spPr/>
    </dgm:pt>
    <dgm:pt modelId="{722E48A0-85B1-42C9-B07D-54BF6E7CE768}" type="pres">
      <dgm:prSet presAssocID="{65A5A7C8-F8DD-4482-9D37-FD48BA857138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5A277-7803-4BE1-A764-15250ABAF1FB}" type="pres">
      <dgm:prSet presAssocID="{65A5A7C8-F8DD-4482-9D37-FD48BA8571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FFC20-54B9-4718-88A7-9DCE0C9902BC}" type="pres">
      <dgm:prSet presAssocID="{F50041BD-FEF5-41B2-BCF9-588B4FE1D8BE}" presName="Name8" presStyleCnt="0"/>
      <dgm:spPr/>
    </dgm:pt>
    <dgm:pt modelId="{ACB0F5EE-2E16-4FE9-9C78-0C3FE58D8915}" type="pres">
      <dgm:prSet presAssocID="{F50041BD-FEF5-41B2-BCF9-588B4FE1D8B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78192-27C5-4CEC-A249-2E4B524CBA23}" type="pres">
      <dgm:prSet presAssocID="{F50041BD-FEF5-41B2-BCF9-588B4FE1D8B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9E219-140D-45C5-AA82-AA272BDC57C6}" type="pres">
      <dgm:prSet presAssocID="{AD168D7A-387C-4A2D-B668-D2E033200CB9}" presName="Name8" presStyleCnt="0"/>
      <dgm:spPr/>
    </dgm:pt>
    <dgm:pt modelId="{4BDA4F72-3D11-4B3D-ACDA-50D7F0DE2537}" type="pres">
      <dgm:prSet presAssocID="{AD168D7A-387C-4A2D-B668-D2E033200CB9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B28F0-700B-4876-9549-AB37E608990C}" type="pres">
      <dgm:prSet presAssocID="{AD168D7A-387C-4A2D-B668-D2E033200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D49520-6E17-45C3-894A-0663BDB65E30}" type="presOf" srcId="{AD168D7A-387C-4A2D-B668-D2E033200CB9}" destId="{4BDA4F72-3D11-4B3D-ACDA-50D7F0DE2537}" srcOrd="0" destOrd="0" presId="urn:microsoft.com/office/officeart/2005/8/layout/pyramid1"/>
    <dgm:cxn modelId="{AEACE90D-EF72-4B2D-989E-BD6E56C92908}" type="presOf" srcId="{F50041BD-FEF5-41B2-BCF9-588B4FE1D8BE}" destId="{71578192-27C5-4CEC-A249-2E4B524CBA23}" srcOrd="1" destOrd="0" presId="urn:microsoft.com/office/officeart/2005/8/layout/pyramid1"/>
    <dgm:cxn modelId="{396F01E9-40CD-49BD-BB8A-3B8B3E1E1D96}" srcId="{0A8F371F-910D-4E7F-A5A3-92E5FC4958D4}" destId="{65A5A7C8-F8DD-4482-9D37-FD48BA857138}" srcOrd="2" destOrd="0" parTransId="{F35C996C-21E8-4444-885E-187A5D884D1A}" sibTransId="{0C2D295F-86F2-4786-9993-B2636A389CB0}"/>
    <dgm:cxn modelId="{F857EAAE-848E-43BC-BB91-63BAE86C8D7F}" type="presOf" srcId="{F50041BD-FEF5-41B2-BCF9-588B4FE1D8BE}" destId="{ACB0F5EE-2E16-4FE9-9C78-0C3FE58D8915}" srcOrd="0" destOrd="0" presId="urn:microsoft.com/office/officeart/2005/8/layout/pyramid1"/>
    <dgm:cxn modelId="{CD77731D-F0E0-43A3-B082-177A935B76DB}" type="presOf" srcId="{E1130B9F-0025-41A6-9DBB-10AC9A8F450D}" destId="{376B1CEF-89C3-4858-9821-3F02BE49D270}" srcOrd="1" destOrd="0" presId="urn:microsoft.com/office/officeart/2005/8/layout/pyramid1"/>
    <dgm:cxn modelId="{386010C2-A173-42D0-97A9-B6A63A7430F2}" srcId="{0A8F371F-910D-4E7F-A5A3-92E5FC4958D4}" destId="{E1130B9F-0025-41A6-9DBB-10AC9A8F450D}" srcOrd="1" destOrd="0" parTransId="{E786B541-D5F8-4C20-92C5-3EB6180C3666}" sibTransId="{EDEC08D6-5870-4E68-9C2E-CCDA9CFC39E9}"/>
    <dgm:cxn modelId="{188F6C3F-46F5-40AF-8783-B1EAA441C465}" type="presOf" srcId="{6653F5D2-55BB-4A91-AFDC-D327EDE1ADB4}" destId="{D98025CB-8339-40D6-8010-D28FCC6D96F3}" srcOrd="1" destOrd="0" presId="urn:microsoft.com/office/officeart/2005/8/layout/pyramid1"/>
    <dgm:cxn modelId="{C1B384F5-44C5-42D9-A49C-F51338B8F7D0}" type="presOf" srcId="{AD168D7A-387C-4A2D-B668-D2E033200CB9}" destId="{4DBB28F0-700B-4876-9549-AB37E608990C}" srcOrd="1" destOrd="0" presId="urn:microsoft.com/office/officeart/2005/8/layout/pyramid1"/>
    <dgm:cxn modelId="{D6A2A5A5-D173-4959-9152-999FBD9B0823}" type="presOf" srcId="{0A8F371F-910D-4E7F-A5A3-92E5FC4958D4}" destId="{1AE7FF4E-D2C7-4BB0-A0BF-89ECCAF2E2AC}" srcOrd="0" destOrd="0" presId="urn:microsoft.com/office/officeart/2005/8/layout/pyramid1"/>
    <dgm:cxn modelId="{57CEA40C-0893-444C-80F1-144D6401FE30}" srcId="{0A8F371F-910D-4E7F-A5A3-92E5FC4958D4}" destId="{6653F5D2-55BB-4A91-AFDC-D327EDE1ADB4}" srcOrd="0" destOrd="0" parTransId="{38CB5401-05AA-403E-9AAF-CAA4B9B9039D}" sibTransId="{95F9AF06-547B-47BC-8A9B-7AD6253DC51C}"/>
    <dgm:cxn modelId="{3455A607-DD76-4C73-9E59-1FA1A48F4E95}" type="presOf" srcId="{6653F5D2-55BB-4A91-AFDC-D327EDE1ADB4}" destId="{1802CB1F-DD0A-4CBD-9F9E-37545DEA5964}" srcOrd="0" destOrd="0" presId="urn:microsoft.com/office/officeart/2005/8/layout/pyramid1"/>
    <dgm:cxn modelId="{95C139B3-9BE7-41FA-862F-8E4B27E361E7}" type="presOf" srcId="{E1130B9F-0025-41A6-9DBB-10AC9A8F450D}" destId="{1B7E91F9-A599-49A2-9734-0520027732FB}" srcOrd="0" destOrd="0" presId="urn:microsoft.com/office/officeart/2005/8/layout/pyramid1"/>
    <dgm:cxn modelId="{C349E502-92ED-4791-864E-52317CDE0F9F}" type="presOf" srcId="{65A5A7C8-F8DD-4482-9D37-FD48BA857138}" destId="{722E48A0-85B1-42C9-B07D-54BF6E7CE768}" srcOrd="0" destOrd="0" presId="urn:microsoft.com/office/officeart/2005/8/layout/pyramid1"/>
    <dgm:cxn modelId="{00568760-A832-4758-8FBE-7A600398C703}" srcId="{0A8F371F-910D-4E7F-A5A3-92E5FC4958D4}" destId="{F50041BD-FEF5-41B2-BCF9-588B4FE1D8BE}" srcOrd="3" destOrd="0" parTransId="{59920F6D-41EF-4A6E-97D2-E2F76C64ADFA}" sibTransId="{608A0BCE-6765-415B-AAF0-D6B0E26CB59C}"/>
    <dgm:cxn modelId="{541E7C99-2802-4DFF-BFBD-B2583B169F4E}" type="presOf" srcId="{65A5A7C8-F8DD-4482-9D37-FD48BA857138}" destId="{DE75A277-7803-4BE1-A764-15250ABAF1FB}" srcOrd="1" destOrd="0" presId="urn:microsoft.com/office/officeart/2005/8/layout/pyramid1"/>
    <dgm:cxn modelId="{8A6E2CEA-CBAA-4EA3-9E2E-E343EDD5BD3A}" srcId="{0A8F371F-910D-4E7F-A5A3-92E5FC4958D4}" destId="{AD168D7A-387C-4A2D-B668-D2E033200CB9}" srcOrd="4" destOrd="0" parTransId="{CE32063C-80B2-447C-9CB9-7E57AD77B6B2}" sibTransId="{BB80B15A-3277-41CA-8AB6-A3E4883ECDEA}"/>
    <dgm:cxn modelId="{0105EE9A-BF89-4A59-869E-BE61EA974164}" type="presParOf" srcId="{1AE7FF4E-D2C7-4BB0-A0BF-89ECCAF2E2AC}" destId="{9BB8EB5C-03FB-41E8-8067-ACDFF88344A7}" srcOrd="0" destOrd="0" presId="urn:microsoft.com/office/officeart/2005/8/layout/pyramid1"/>
    <dgm:cxn modelId="{AA9086E4-BE8B-4413-A264-D9EA3EB3AF34}" type="presParOf" srcId="{9BB8EB5C-03FB-41E8-8067-ACDFF88344A7}" destId="{1802CB1F-DD0A-4CBD-9F9E-37545DEA5964}" srcOrd="0" destOrd="0" presId="urn:microsoft.com/office/officeart/2005/8/layout/pyramid1"/>
    <dgm:cxn modelId="{01FD3CEA-F293-49C8-8F97-79A53A836F8F}" type="presParOf" srcId="{9BB8EB5C-03FB-41E8-8067-ACDFF88344A7}" destId="{D98025CB-8339-40D6-8010-D28FCC6D96F3}" srcOrd="1" destOrd="0" presId="urn:microsoft.com/office/officeart/2005/8/layout/pyramid1"/>
    <dgm:cxn modelId="{8F777441-05CA-47C4-A128-60AB1FCE4A61}" type="presParOf" srcId="{1AE7FF4E-D2C7-4BB0-A0BF-89ECCAF2E2AC}" destId="{90B879BC-D3A8-4AB2-9001-18435D1D6836}" srcOrd="1" destOrd="0" presId="urn:microsoft.com/office/officeart/2005/8/layout/pyramid1"/>
    <dgm:cxn modelId="{FF2F6E1E-79FF-4307-AB50-A1F3E5EF30D5}" type="presParOf" srcId="{90B879BC-D3A8-4AB2-9001-18435D1D6836}" destId="{1B7E91F9-A599-49A2-9734-0520027732FB}" srcOrd="0" destOrd="0" presId="urn:microsoft.com/office/officeart/2005/8/layout/pyramid1"/>
    <dgm:cxn modelId="{F04D0140-F8C6-49DA-80FA-C181E96334F0}" type="presParOf" srcId="{90B879BC-D3A8-4AB2-9001-18435D1D6836}" destId="{376B1CEF-89C3-4858-9821-3F02BE49D270}" srcOrd="1" destOrd="0" presId="urn:microsoft.com/office/officeart/2005/8/layout/pyramid1"/>
    <dgm:cxn modelId="{DB2CC913-1314-4902-9DEB-3B3B94E1061D}" type="presParOf" srcId="{1AE7FF4E-D2C7-4BB0-A0BF-89ECCAF2E2AC}" destId="{722A04D0-871E-4B2D-A37B-3FAC40C6B7A1}" srcOrd="2" destOrd="0" presId="urn:microsoft.com/office/officeart/2005/8/layout/pyramid1"/>
    <dgm:cxn modelId="{129FB24D-9B01-4C43-B224-D6A4929BC8BE}" type="presParOf" srcId="{722A04D0-871E-4B2D-A37B-3FAC40C6B7A1}" destId="{722E48A0-85B1-42C9-B07D-54BF6E7CE768}" srcOrd="0" destOrd="0" presId="urn:microsoft.com/office/officeart/2005/8/layout/pyramid1"/>
    <dgm:cxn modelId="{F00D4A8D-C5AB-49D3-A2F5-3678312AAB21}" type="presParOf" srcId="{722A04D0-871E-4B2D-A37B-3FAC40C6B7A1}" destId="{DE75A277-7803-4BE1-A764-15250ABAF1FB}" srcOrd="1" destOrd="0" presId="urn:microsoft.com/office/officeart/2005/8/layout/pyramid1"/>
    <dgm:cxn modelId="{D5BBE1FE-60E6-44AC-961A-D329777E3122}" type="presParOf" srcId="{1AE7FF4E-D2C7-4BB0-A0BF-89ECCAF2E2AC}" destId="{776FFC20-54B9-4718-88A7-9DCE0C9902BC}" srcOrd="3" destOrd="0" presId="urn:microsoft.com/office/officeart/2005/8/layout/pyramid1"/>
    <dgm:cxn modelId="{44284E27-B1E7-4FCB-AC60-2B7371F7A5D3}" type="presParOf" srcId="{776FFC20-54B9-4718-88A7-9DCE0C9902BC}" destId="{ACB0F5EE-2E16-4FE9-9C78-0C3FE58D8915}" srcOrd="0" destOrd="0" presId="urn:microsoft.com/office/officeart/2005/8/layout/pyramid1"/>
    <dgm:cxn modelId="{D6D12436-158F-4FF5-B9A2-0AA0658C0C0A}" type="presParOf" srcId="{776FFC20-54B9-4718-88A7-9DCE0C9902BC}" destId="{71578192-27C5-4CEC-A249-2E4B524CBA23}" srcOrd="1" destOrd="0" presId="urn:microsoft.com/office/officeart/2005/8/layout/pyramid1"/>
    <dgm:cxn modelId="{5C76DF93-387B-4AD4-A358-B69D7F8C745D}" type="presParOf" srcId="{1AE7FF4E-D2C7-4BB0-A0BF-89ECCAF2E2AC}" destId="{3A99E219-140D-45C5-AA82-AA272BDC57C6}" srcOrd="4" destOrd="0" presId="urn:microsoft.com/office/officeart/2005/8/layout/pyramid1"/>
    <dgm:cxn modelId="{9B41A570-7C05-4CDC-A793-C11643562418}" type="presParOf" srcId="{3A99E219-140D-45C5-AA82-AA272BDC57C6}" destId="{4BDA4F72-3D11-4B3D-ACDA-50D7F0DE2537}" srcOrd="0" destOrd="0" presId="urn:microsoft.com/office/officeart/2005/8/layout/pyramid1"/>
    <dgm:cxn modelId="{210B909F-4783-4D46-922F-FD791FE8281E}" type="presParOf" srcId="{3A99E219-140D-45C5-AA82-AA272BDC57C6}" destId="{4DBB28F0-700B-4876-9549-AB37E608990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2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21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8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5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7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6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4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7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8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63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1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CF89-305E-4370-AB5F-2C8DCA98CEC9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600F1-DAC2-4CC8-9F09-291454CB5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8/28/2015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2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S%C3%A9mhu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hyperlink" Target="https://de.wikipedia.org/wiki/User:1234567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s://commons.wikimedia.org/wiki/User:PHGCOM" TargetMode="Externa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7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hyperlink" Target="https://commons.wikimedia.org/wiki/User:Kaiser_Torikka" TargetMode="External"/><Relationship Id="rId4" Type="http://schemas.openxmlformats.org/officeDocument/2006/relationships/hyperlink" Target="https://commons.wikimedia.org/wiki/User:Zigeuner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www.flickr.com/photos/antmoose/" TargetMode="Externa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yu.edu/ipt/projects/middleages/LifeTimes/Plague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magesbywestfall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hyperlink" Target="https://www.flickr.com/photos/evarinaldiphotography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news/history-lists/8-reasons-why-rome-fel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r="76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962400"/>
            <a:ext cx="9144000" cy="2895600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40000"/>
                </a:schemeClr>
              </a:gs>
              <a:gs pos="83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114300"/>
            <a:ext cx="5105400" cy="29337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itchFamily="66" charset="0"/>
              </a:rPr>
              <a:t>Medieval Europe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53340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medieval" panose="020B7200000000000000" pitchFamily="34" charset="0"/>
              </a:rPr>
              <a:t>Franks, Feudalism, &amp; Chivalry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medieval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Photo by Anna </a:t>
            </a:r>
            <a:r>
              <a:rPr lang="en-US" sz="1400" b="1" dirty="0">
                <a:solidFill>
                  <a:schemeClr val="bg1"/>
                </a:solidFill>
              </a:rPr>
              <a:t>&amp; </a:t>
            </a:r>
            <a:r>
              <a:rPr lang="en-US" sz="1400" b="1" dirty="0" smtClean="0">
                <a:solidFill>
                  <a:schemeClr val="bg1"/>
                </a:solidFill>
              </a:rPr>
              <a:t>Michal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1/16/Frankish_Empire_481_to_814-en.svg/1280px-Frankish_Empire_481_to_814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57912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The Frankish Kingdom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410743" y="6474023"/>
            <a:ext cx="165705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Map Credit: </a:t>
            </a:r>
            <a:r>
              <a:rPr lang="en-US" sz="1400" dirty="0" smtClean="0">
                <a:hlinkClick r:id="rId3" tooltip="User:Sémhur"/>
              </a:rPr>
              <a:t>Sémhur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73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2"/>
            </a:gs>
            <a:gs pos="100000">
              <a:schemeClr val="accent3">
                <a:lumMod val="6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4702499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Clovis I</a:t>
            </a:r>
            <a:endParaRPr lang="en-US" sz="9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3429000" cy="3611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to rule a united Frankish Kingdom (6</a:t>
            </a:r>
            <a:r>
              <a:rPr lang="en-US" sz="36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c.)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François-Louis Dejuinne (1786-1844) - Clovis roi des Francs (465-5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9" y="127438"/>
            <a:ext cx="4231951" cy="65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4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6/65/Chlodwigs_taufe.jpg/761px-Chlodwigs_tau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5" b="22587"/>
          <a:stretch/>
        </p:blipFill>
        <p:spPr bwMode="auto">
          <a:xfrm>
            <a:off x="0" y="0"/>
            <a:ext cx="918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105400"/>
            <a:ext cx="5562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Converted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3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1000">
              <a:schemeClr val="accent2"/>
            </a:gs>
            <a:gs pos="100000">
              <a:schemeClr val="accent3">
                <a:lumMod val="94000"/>
                <a:lumOff val="6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4770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Carolingians</a:t>
            </a:r>
            <a:endParaRPr lang="en-US" sz="6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017119"/>
              </p:ext>
            </p:extLst>
          </p:nvPr>
        </p:nvGraphicFramePr>
        <p:xfrm>
          <a:off x="4191000" y="1752600"/>
          <a:ext cx="4495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b/b8/Karolingische_denier_Lotharius_Doresta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0" b="94800" l="260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821" r="52717" b="8084"/>
          <a:stretch/>
        </p:blipFill>
        <p:spPr bwMode="auto">
          <a:xfrm>
            <a:off x="76200" y="2057400"/>
            <a:ext cx="3909849" cy="39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5967249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 by Numisantica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9547" y="1295400"/>
            <a:ext cx="306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“House of Charles”</a:t>
            </a:r>
            <a:endParaRPr lang="en-US" sz="3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ib.utexas.edu/maps/historical/shepherd_1911/shepherd-c-054-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30" t="2060" b="522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56388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dirty="0" smtClean="0">
                <a:latin typeface="+mj-lt"/>
              </a:rPr>
              <a:t>Medieval Empires</a:t>
            </a:r>
            <a:endParaRPr lang="en-US" sz="5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2362200"/>
            <a:ext cx="20573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Franks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3052227"/>
            <a:ext cx="2838450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Byzantines</a:t>
            </a:r>
            <a:r>
              <a:rPr lang="en-US" sz="4400" dirty="0" smtClean="0"/>
              <a:t> </a:t>
            </a:r>
            <a:r>
              <a:rPr lang="en-US" sz="2400" dirty="0" smtClean="0"/>
              <a:t>(E. Roman Empire)</a:t>
            </a:r>
            <a:endParaRPr lang="en-US" sz="2400" dirty="0"/>
          </a:p>
        </p:txBody>
      </p:sp>
      <p:sp>
        <p:nvSpPr>
          <p:cNvPr id="11" name="Explosion 1 10"/>
          <p:cNvSpPr/>
          <p:nvPr/>
        </p:nvSpPr>
        <p:spPr>
          <a:xfrm>
            <a:off x="2378402" y="3276600"/>
            <a:ext cx="745798" cy="676204"/>
          </a:xfrm>
          <a:prstGeom prst="irregularSeal1">
            <a:avLst/>
          </a:pr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485460" y="3581400"/>
            <a:ext cx="1943540" cy="1981200"/>
          </a:xfrm>
          <a:custGeom>
            <a:avLst/>
            <a:gdLst>
              <a:gd name="connsiteX0" fmla="*/ 1633485 w 1633485"/>
              <a:gd name="connsiteY0" fmla="*/ 1560786 h 1560786"/>
              <a:gd name="connsiteX1" fmla="*/ 9637 w 1633485"/>
              <a:gd name="connsiteY1" fmla="*/ 1024758 h 1560786"/>
              <a:gd name="connsiteX2" fmla="*/ 1081692 w 1633485"/>
              <a:gd name="connsiteY2" fmla="*/ 0 h 156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3485" h="1560786">
                <a:moveTo>
                  <a:pt x="1633485" y="1560786"/>
                </a:moveTo>
                <a:cubicBezTo>
                  <a:pt x="867543" y="1422837"/>
                  <a:pt x="101602" y="1284889"/>
                  <a:pt x="9637" y="1024758"/>
                </a:cubicBezTo>
                <a:cubicBezTo>
                  <a:pt x="-82328" y="764627"/>
                  <a:pt x="499682" y="382313"/>
                  <a:pt x="1081692" y="0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2">
                    <a:lumMod val="75000"/>
                    <a:lumOff val="25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tailEnd type="stealt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1800" y="5402759"/>
            <a:ext cx="4419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Islamic Caliphate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359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1000">
              <a:schemeClr val="accent2">
                <a:lumMod val="95000"/>
                <a:lumOff val="5000"/>
              </a:schemeClr>
            </a:gs>
            <a:gs pos="100000">
              <a:schemeClr val="accent3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381000"/>
            <a:ext cx="8521923" cy="1143000"/>
          </a:xfrm>
        </p:spPr>
        <p:txBody>
          <a:bodyPr>
            <a:noAutofit/>
          </a:bodyPr>
          <a:lstStyle/>
          <a:p>
            <a:pPr algn="l"/>
            <a:r>
              <a:rPr lang="en-US" sz="51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“The Hammer” Martel</a:t>
            </a:r>
            <a:endParaRPr lang="en-US" sz="51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048000" cy="42518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Tours </a:t>
            </a:r>
            <a:br>
              <a:rPr lang="en-US" sz="5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(732)</a:t>
            </a:r>
          </a:p>
          <a:p>
            <a:pPr marL="0" indent="0" algn="ctr">
              <a:buNone/>
            </a:pPr>
            <a:endParaRPr lang="en-US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9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 Expansion </a:t>
            </a:r>
          </a:p>
          <a:p>
            <a:pPr marL="0" indent="0" algn="ctr">
              <a:buNone/>
            </a:pPr>
            <a:r>
              <a:rPr lang="en-US" sz="39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Halted</a:t>
            </a:r>
            <a:endParaRPr lang="en-US" sz="39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s://upload.wikimedia.org/wikipedia/commons/e/e7/Steuben_-_Bataille_de_Poitie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31" y="1981200"/>
            <a:ext cx="4985192" cy="41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upload.wikimedia.org/wikipedia/commons/e/e7/Steuben_-_Bataille_de_Poiti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37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6443246"/>
            <a:ext cx="3182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Steuben, </a:t>
            </a:r>
            <a:r>
              <a:rPr lang="en-US" sz="16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Bataille</a:t>
            </a:r>
            <a:r>
              <a:rPr lang="en-US" sz="1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Poitiers, 1837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332" y="0"/>
            <a:ext cx="25093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8413537" y="0"/>
            <a:ext cx="30479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1000">
              <a:schemeClr val="accent2">
                <a:lumMod val="95000"/>
                <a:lumOff val="5000"/>
              </a:schemeClr>
            </a:gs>
            <a:gs pos="100000">
              <a:schemeClr val="accent3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91180"/>
            <a:ext cx="5029200" cy="174242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Pepin </a:t>
            </a:r>
            <a:br>
              <a:rPr lang="en-US" sz="7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“The Short”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4495800" cy="3810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Martel’s Son</a:t>
            </a:r>
          </a:p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Usurped the kingship of the Franks with the pope’s blessing</a:t>
            </a:r>
            <a:endParaRPr lang="en-US" i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Carolingian </a:t>
            </a:r>
            <a: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Dynasty</a:t>
            </a:r>
            <a:endParaRPr lang="en-US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File:Alte-Mainbruecke Pipin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0" t="7613" r="13692"/>
          <a:stretch/>
        </p:blipFill>
        <p:spPr bwMode="auto">
          <a:xfrm>
            <a:off x="5164809" y="304800"/>
            <a:ext cx="3758560" cy="62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721595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(r. 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751-768)</a:t>
            </a:r>
          </a:p>
        </p:txBody>
      </p:sp>
      <p:sp>
        <p:nvSpPr>
          <p:cNvPr id="5" name="Rectangle 4"/>
          <p:cNvSpPr/>
          <p:nvPr/>
        </p:nvSpPr>
        <p:spPr>
          <a:xfrm>
            <a:off x="7427493" y="6550223"/>
            <a:ext cx="1487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dirty="0" smtClean="0">
                <a:solidFill>
                  <a:schemeClr val="accent6"/>
                </a:solidFill>
                <a:hlinkClick r:id="rId4" tooltip="de:User:12345678"/>
              </a:rPr>
              <a:t>12345678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772400" cy="9144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Charlemagne </a:t>
            </a:r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4876800" cy="2590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Latin:  </a:t>
            </a:r>
            <a:r>
              <a:rPr lang="en-US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Karolus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Magnus</a:t>
            </a:r>
          </a:p>
          <a:p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“Charles the Great”</a:t>
            </a:r>
          </a:p>
          <a:p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Conquered N. Italy</a:t>
            </a:r>
          </a:p>
          <a:p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Saved Pope</a:t>
            </a:r>
          </a:p>
        </p:txBody>
      </p:sp>
      <p:pic>
        <p:nvPicPr>
          <p:cNvPr id="7170" name="Picture 2" descr="File:Charlemagne denier Mayence 812 8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845957" cy="40386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67446" y="6172200"/>
            <a:ext cx="1619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User:PHGCOM"/>
              </a:rPr>
              <a:t>PHGCOM</a:t>
            </a:r>
            <a:endParaRPr lang="en-US" sz="1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https://upload.wikimedia.org/wikipedia/commons/a/a2/Europe_around_80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t="26142" r="19412" b="1008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a/a2/Europe_around_80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81380" r="75003" b="3783"/>
          <a:stretch/>
        </p:blipFill>
        <p:spPr bwMode="auto">
          <a:xfrm>
            <a:off x="-19336" y="4872685"/>
            <a:ext cx="3905535" cy="198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19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6"/>
                </a:solidFill>
              </a:rPr>
              <a:t>The Middle Ages</a:t>
            </a:r>
            <a:endParaRPr lang="en-US" sz="88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229600" cy="4648200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7315200" algn="r"/>
              </a:tabLst>
            </a:pPr>
            <a:r>
              <a:rPr lang="en-US" sz="66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Ancient</a:t>
            </a:r>
            <a:r>
              <a:rPr lang="en-US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	(c. 3600 B.C. – 500 A.D.)</a:t>
            </a:r>
          </a:p>
          <a:p>
            <a:pPr marL="0" indent="0">
              <a:buNone/>
              <a:tabLst>
                <a:tab pos="7315200" algn="r"/>
              </a:tabLst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  <a:tabLst>
                <a:tab pos="7315200" algn="r"/>
              </a:tabLst>
            </a:pPr>
            <a:r>
              <a:rPr lang="en-US" sz="6600" b="1" dirty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Medieval</a:t>
            </a:r>
            <a:r>
              <a:rPr lang="en-US" sz="6600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6600" dirty="0" smtClean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accent6"/>
                </a:solidFill>
              </a:rPr>
              <a:t>(</a:t>
            </a:r>
            <a:r>
              <a:rPr lang="en-US" dirty="0">
                <a:solidFill>
                  <a:schemeClr val="accent6"/>
                </a:solidFill>
              </a:rPr>
              <a:t>c. 500 – </a:t>
            </a:r>
            <a:r>
              <a:rPr lang="en-US" dirty="0" smtClean="0">
                <a:solidFill>
                  <a:schemeClr val="accent6"/>
                </a:solidFill>
              </a:rPr>
              <a:t>1500 A.D.)</a:t>
            </a:r>
            <a:endParaRPr lang="en-US" dirty="0">
              <a:solidFill>
                <a:schemeClr val="accent6"/>
              </a:solidFill>
            </a:endParaRPr>
          </a:p>
          <a:p>
            <a:pPr marL="0" indent="0">
              <a:buNone/>
              <a:tabLst>
                <a:tab pos="7315200" algn="r"/>
              </a:tabLst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0" indent="0">
              <a:buNone/>
              <a:tabLst>
                <a:tab pos="7315200" algn="r"/>
              </a:tabLst>
            </a:pPr>
            <a:r>
              <a:rPr lang="en-US" sz="6600" b="1" dirty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</a:t>
            </a:r>
            <a:r>
              <a:rPr lang="en-US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	(c. 1500 A.D. – Present)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Charlemagne Saves the Pope</a:t>
            </a:r>
            <a:endParaRPr lang="en-US" sz="5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47800" y="1676400"/>
            <a:ext cx="6260633" cy="466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web.britannica.com/eb-media/26/96926-050-E550F9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4140" r="49355" b="2717"/>
          <a:stretch/>
        </p:blipFill>
        <p:spPr bwMode="auto">
          <a:xfrm>
            <a:off x="228600" y="228600"/>
            <a:ext cx="485367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82276" y="457200"/>
            <a:ext cx="4061724" cy="9144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Emperor</a:t>
            </a:r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2276" y="3886200"/>
            <a:ext cx="4061724" cy="2316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800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2276" y="1524000"/>
            <a:ext cx="4061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</a:p>
          <a:p>
            <a:pPr algn="ctr"/>
            <a:r>
              <a:rPr lang="en-US" sz="54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</a:t>
            </a:r>
            <a:endParaRPr lang="en-US" sz="5400"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1/David_-_Napoleon_crossing_the_Alps_-_Malmaiso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8362" r="15088" b="4913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6295338"/>
            <a:ext cx="4419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David, </a:t>
            </a:r>
            <a:r>
              <a:rPr lang="en-US" sz="2000" i="1" dirty="0" smtClean="0"/>
              <a:t>Napoleon Crossing the Alps </a:t>
            </a:r>
            <a:r>
              <a:rPr lang="en-US" sz="2000" dirty="0" smtClean="0"/>
              <a:t>(1801)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600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1/David_-_Napoleon_crossing_the_Alps_-_Malmaiso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18" r="33537"/>
          <a:stretch/>
        </p:blipFill>
        <p:spPr bwMode="auto">
          <a:xfrm>
            <a:off x="0" y="-1"/>
            <a:ext cx="9144000" cy="68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733800"/>
            <a:ext cx="4267200" cy="2209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S/O </a:t>
            </a: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Later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99983" y="4477407"/>
            <a:ext cx="1525176" cy="2017986"/>
          </a:xfrm>
          <a:custGeom>
            <a:avLst/>
            <a:gdLst>
              <a:gd name="connsiteX0" fmla="*/ 1525176 w 1525176"/>
              <a:gd name="connsiteY0" fmla="*/ 0 h 2017986"/>
              <a:gd name="connsiteX1" fmla="*/ 11686 w 1525176"/>
              <a:gd name="connsiteY1" fmla="*/ 1166648 h 2017986"/>
              <a:gd name="connsiteX2" fmla="*/ 784196 w 1525176"/>
              <a:gd name="connsiteY2" fmla="*/ 2017986 h 201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5176" h="2017986">
                <a:moveTo>
                  <a:pt x="1525176" y="0"/>
                </a:moveTo>
                <a:cubicBezTo>
                  <a:pt x="830179" y="415158"/>
                  <a:pt x="135183" y="830317"/>
                  <a:pt x="11686" y="1166648"/>
                </a:cubicBezTo>
                <a:cubicBezTo>
                  <a:pt x="-111811" y="1502979"/>
                  <a:pt x="784196" y="2017986"/>
                  <a:pt x="784196" y="2017986"/>
                </a:cubicBezTo>
              </a:path>
            </a:pathLst>
          </a:custGeom>
          <a:noFill/>
          <a:ln w="152400">
            <a:gradFill>
              <a:gsLst>
                <a:gs pos="0">
                  <a:schemeClr val="accent2">
                    <a:lumMod val="75000"/>
                    <a:lumOff val="25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tailEnd type="stealth"/>
          </a:ln>
          <a:effectLst>
            <a:glow rad="63500">
              <a:schemeClr val="accent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1/16/Frankish_Empire_481_to_814-en.svg/1280px-Frankish_Empire_481_to_814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57912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Frankish Kingdom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10743" y="6474023"/>
            <a:ext cx="165705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Map Credit: Sémhur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74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4/42/Partage_de_l%27Empire_carolingien_au_Trait%C3%A9_de_Verdun_en_843.JPG/1024px-Partage_de_l%27Empire_carolingien_au_Trait%C3%A9_de_Verdun_en_8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654"/>
          <a:stretch/>
        </p:blipFill>
        <p:spPr bwMode="auto">
          <a:xfrm>
            <a:off x="990600" y="6785"/>
            <a:ext cx="7094483" cy="68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4191000" cy="1447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Treaty of Verdun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(843)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5380037"/>
            <a:ext cx="5257800" cy="944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Charlemagne’s United Frankish </a:t>
            </a:r>
            <a:br>
              <a:rPr lang="en-US" dirty="0" smtClean="0"/>
            </a:br>
            <a:r>
              <a:rPr lang="en-US" dirty="0" smtClean="0"/>
              <a:t>Empire did not last.</a:t>
            </a:r>
            <a:endParaRPr lang="en-US" dirty="0"/>
          </a:p>
        </p:txBody>
      </p:sp>
      <p:pic>
        <p:nvPicPr>
          <p:cNvPr id="5124" name="Picture 4" descr="Lothar 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47379"/>
            <a:ext cx="953319" cy="14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lo cal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11096"/>
            <a:ext cx="990600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udwig der Deutsch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1763111" cy="19584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2">
                <a:lumMod val="10000"/>
                <a:lumOff val="90000"/>
              </a:schemeClr>
            </a:gs>
            <a:gs pos="100000">
              <a:schemeClr val="accent2">
                <a:lumMod val="25000"/>
                <a:lumOff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1143000"/>
          </a:xfrm>
        </p:spPr>
        <p:txBody>
          <a:bodyPr>
            <a:noAutofit/>
          </a:bodyPr>
          <a:lstStyle/>
          <a:p>
            <a:pPr algn="l"/>
            <a:r>
              <a:rPr lang="en-US" sz="7600" dirty="0" smtClean="0"/>
              <a:t>Holy Roman Empire</a:t>
            </a:r>
            <a:endParaRPr lang="en-US" sz="7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3048000" cy="34591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962-1806</a:t>
            </a: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sz="5400" dirty="0" smtClean="0"/>
              <a:t>Germanic </a:t>
            </a:r>
            <a:r>
              <a:rPr lang="en-US" dirty="0" smtClean="0"/>
              <a:t>Confederation in Central Europe</a:t>
            </a:r>
            <a:endParaRPr lang="en-US" dirty="0"/>
          </a:p>
        </p:txBody>
      </p:sp>
      <p:pic>
        <p:nvPicPr>
          <p:cNvPr id="2052" name="Picture 4" descr="https://upload.wikimedia.org/wikipedia/commons/thumb/5/5b/Quaterionenadler_David_de_Negker.svg/1024px-Quaterionenadler_David_de_Negke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65434"/>
            <a:ext cx="519499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8952" y="571500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/>
              <a:t>Art Credit: </a:t>
            </a:r>
            <a:r>
              <a:rPr lang="en-US" sz="1100" dirty="0"/>
              <a:t>Martin23230 and </a:t>
            </a:r>
            <a:r>
              <a:rPr lang="en-US" sz="1100" dirty="0" smtClean="0"/>
              <a:t>Ssolbergj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2172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c/cc/Europe_1000.jpg/1280px-Europe_1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23508" r="10909" b="88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495800" cy="16303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Two “Roman” Empires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2362200" cy="1554163"/>
          </a:xfrm>
          <a:gradFill flip="none" rotWithShape="1">
            <a:gsLst>
              <a:gs pos="0">
                <a:schemeClr val="accent5">
                  <a:shade val="51000"/>
                  <a:satMod val="130000"/>
                  <a:lumMod val="40000"/>
                </a:schemeClr>
              </a:gs>
              <a:gs pos="80000">
                <a:schemeClr val="accent5">
                  <a:shade val="93000"/>
                  <a:satMod val="130000"/>
                  <a:lumMod val="40000"/>
                </a:schemeClr>
              </a:gs>
              <a:gs pos="100000">
                <a:schemeClr val="accent5">
                  <a:shade val="94000"/>
                  <a:satMod val="135000"/>
                  <a:lumMod val="40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Holy Roman Empire (German)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47828" y="2173069"/>
            <a:ext cx="216277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c.</a:t>
            </a:r>
            <a:r>
              <a:rPr lang="en-US" sz="3600" b="1" dirty="0" smtClean="0">
                <a:solidFill>
                  <a:schemeClr val="tx1"/>
                </a:solidFill>
              </a:rPr>
              <a:t> 1000 </a:t>
            </a:r>
            <a:r>
              <a:rPr lang="en-US" sz="3600" dirty="0">
                <a:solidFill>
                  <a:schemeClr val="tx1"/>
                </a:solidFill>
              </a:rPr>
              <a:t>A.D.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4495800"/>
            <a:ext cx="3657600" cy="1524000"/>
          </a:xfrm>
          <a:prstGeom prst="rect">
            <a:avLst/>
          </a:prstGeom>
          <a:gradFill flip="none" rotWithShape="1">
            <a:gsLst>
              <a:gs pos="0">
                <a:srgbClr val="3A6456"/>
              </a:gs>
              <a:gs pos="53000">
                <a:srgbClr val="387C58">
                  <a:lumMod val="80000"/>
                </a:srgbClr>
              </a:gs>
              <a:gs pos="100000">
                <a:srgbClr val="2D4D33"/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300" dirty="0" smtClean="0"/>
              <a:t>Eastern Roman </a:t>
            </a:r>
            <a:r>
              <a:rPr lang="en-US" dirty="0" smtClean="0"/>
              <a:t>“Byzantine” Empire (Greek)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c/cc/Europe_1000.jpg/1280px-Europe_1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23508" r="10909" b="88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51966"/>
            <a:ext cx="4572000" cy="972234"/>
          </a:xfrm>
          <a:gradFill flip="none" rotWithShape="1">
            <a:gsLst>
              <a:gs pos="0">
                <a:schemeClr val="accent5">
                  <a:shade val="51000"/>
                  <a:satMod val="130000"/>
                  <a:lumMod val="40000"/>
                </a:schemeClr>
              </a:gs>
              <a:gs pos="80000">
                <a:schemeClr val="accent5">
                  <a:shade val="93000"/>
                  <a:satMod val="130000"/>
                  <a:lumMod val="40000"/>
                </a:schemeClr>
              </a:gs>
              <a:gs pos="100000">
                <a:schemeClr val="accent5">
                  <a:shade val="94000"/>
                  <a:satMod val="135000"/>
                  <a:lumMod val="40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smtClean="0"/>
              <a:t>Feudal States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15000" y="3657600"/>
            <a:ext cx="3048000" cy="1524000"/>
          </a:xfrm>
          <a:prstGeom prst="rect">
            <a:avLst/>
          </a:prstGeom>
          <a:gradFill flip="none" rotWithShape="1">
            <a:gsLst>
              <a:gs pos="0">
                <a:srgbClr val="3A6456"/>
              </a:gs>
              <a:gs pos="53000">
                <a:srgbClr val="387C58">
                  <a:lumMod val="80000"/>
                </a:srgbClr>
              </a:gs>
              <a:gs pos="100000">
                <a:srgbClr val="2D4D33"/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300" dirty="0" smtClean="0"/>
              <a:t>Centralized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99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4572000" cy="5184775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Feudal System</a:t>
            </a:r>
            <a:endParaRPr lang="en-US" sz="9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File:Hommage du comté de Clermont-en-Beauvais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255002" cy="49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Constantine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3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381000"/>
            <a:ext cx="52578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Roman SD" panose="02000400000000000000" pitchFamily="2" charset="0"/>
              </a:rPr>
              <a:t>Roman Empire</a:t>
            </a:r>
            <a:endParaRPr lang="en-US" sz="3600" b="1" dirty="0">
              <a:latin typeface="Roman SD" panose="02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371601"/>
            <a:ext cx="2057400" cy="8381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400" dirty="0" smtClean="0"/>
              <a:t>At the Death </a:t>
            </a:r>
            <a:r>
              <a:rPr lang="en-US" sz="3100" dirty="0" smtClean="0"/>
              <a:t>of Constantine</a:t>
            </a:r>
            <a:endParaRPr lang="en-US" sz="3100" dirty="0"/>
          </a:p>
        </p:txBody>
      </p:sp>
      <p:sp>
        <p:nvSpPr>
          <p:cNvPr id="4" name="Rectangle 3"/>
          <p:cNvSpPr/>
          <p:nvPr/>
        </p:nvSpPr>
        <p:spPr>
          <a:xfrm>
            <a:off x="5257800" y="6412468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Map Credit:  </a:t>
            </a:r>
            <a:r>
              <a:rPr lang="en-US" dirty="0" smtClean="0">
                <a:hlinkClick r:id="rId3" tooltip="User:Tataryn77"/>
              </a:rPr>
              <a:t>Tataryn77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304800"/>
            <a:ext cx="3124200" cy="3505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182880" rIns="182880" bIns="182880">
            <a:noAutofit/>
          </a:bodyPr>
          <a:lstStyle/>
          <a:p>
            <a:pPr marL="231775" indent="-231775">
              <a:buNone/>
            </a:pPr>
            <a:r>
              <a:rPr lang="en-US" sz="3600" i="1" dirty="0" smtClean="0">
                <a:latin typeface="+mj-lt"/>
              </a:rPr>
              <a:t>Note: </a:t>
            </a:r>
            <a:r>
              <a:rPr lang="en-US" sz="2800" i="1" dirty="0" smtClean="0"/>
              <a:t>No one used the term,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feudalism</a:t>
            </a:r>
            <a:r>
              <a:rPr lang="en-US" sz="2800" i="1" dirty="0" smtClean="0"/>
              <a:t>, during the Middle Ages.  It was coined by 17</a:t>
            </a:r>
            <a:r>
              <a:rPr lang="en-US" sz="2800" i="1" baseline="30000" dirty="0" smtClean="0"/>
              <a:t>th</a:t>
            </a:r>
            <a:r>
              <a:rPr lang="en-US" sz="2800" i="1" dirty="0" smtClean="0"/>
              <a:t> century historians.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5717" y="6553200"/>
            <a:ext cx="16882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Ilya </a:t>
            </a:r>
            <a:r>
              <a:rPr lang="en-US" sz="1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Kuzniatsou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s://upload.wikimedia.org/wikipedia/commons/c/cd/Cleric-Knight-Work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39644"/>
            <a:ext cx="5410200" cy="554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“Three Orders”</a:t>
            </a:r>
            <a:endParaRPr lang="en-US" sz="60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s://upload.wikimedia.org/wikipedia/commons/c/cd/Cleric-Knight-Workm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4"/>
          <a:stretch/>
        </p:blipFill>
        <p:spPr bwMode="auto">
          <a:xfrm>
            <a:off x="2628" y="-26276"/>
            <a:ext cx="9141372" cy="68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275" y="4800600"/>
            <a:ext cx="2388795" cy="1384995"/>
          </a:xfrm>
          <a:prstGeom prst="rect">
            <a:avLst/>
          </a:prstGeom>
          <a:gradFill>
            <a:gsLst>
              <a:gs pos="0">
                <a:schemeClr val="dk1">
                  <a:tint val="73000"/>
                  <a:satMod val="150000"/>
                  <a:lumMod val="54000"/>
                </a:schemeClr>
              </a:gs>
              <a:gs pos="25000">
                <a:schemeClr val="dk1">
                  <a:tint val="96000"/>
                  <a:shade val="80000"/>
                  <a:satMod val="105000"/>
                </a:schemeClr>
              </a:gs>
              <a:gs pos="38000">
                <a:schemeClr val="dk1">
                  <a:tint val="96000"/>
                  <a:shade val="59000"/>
                  <a:satMod val="120000"/>
                </a:schemeClr>
              </a:gs>
              <a:gs pos="55000">
                <a:schemeClr val="dk1">
                  <a:shade val="57000"/>
                  <a:satMod val="120000"/>
                </a:schemeClr>
              </a:gs>
              <a:gs pos="80000">
                <a:schemeClr val="dk1">
                  <a:shade val="56000"/>
                  <a:satMod val="145000"/>
                </a:schemeClr>
              </a:gs>
              <a:gs pos="88000">
                <a:schemeClr val="dk1">
                  <a:shade val="63000"/>
                  <a:satMod val="160000"/>
                </a:schemeClr>
              </a:gs>
              <a:gs pos="100000">
                <a:schemeClr val="dk1">
                  <a:tint val="99555"/>
                  <a:satMod val="15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Church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400" dirty="0" smtClean="0"/>
              <a:t>“Those Who Pray”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4800599"/>
            <a:ext cx="3124200" cy="1384995"/>
          </a:xfrm>
          <a:prstGeom prst="rect">
            <a:avLst/>
          </a:prstGeom>
          <a:gradFill flip="none" rotWithShape="1">
            <a:gsLst>
              <a:gs pos="0">
                <a:srgbClr val="C00000">
                  <a:lumMod val="20000"/>
                </a:srgbClr>
              </a:gs>
              <a:gs pos="48000">
                <a:srgbClr val="C00000">
                  <a:lumMod val="40000"/>
                </a:srgbClr>
              </a:gs>
              <a:gs pos="100000">
                <a:srgbClr val="C00000">
                  <a:lumMod val="20000"/>
                </a:srgbClr>
              </a:gs>
            </a:gsLst>
            <a:lin ang="13500000" scaled="1"/>
            <a:tileRect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Nobility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400" dirty="0" smtClean="0"/>
              <a:t>“Those Who Fight”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96048" y="4800598"/>
            <a:ext cx="2513829" cy="1384995"/>
          </a:xfrm>
          <a:prstGeom prst="rect">
            <a:avLst/>
          </a:prstGeom>
          <a:gradFill>
            <a:gsLst>
              <a:gs pos="0">
                <a:schemeClr val="dk1">
                  <a:tint val="73000"/>
                  <a:satMod val="150000"/>
                  <a:lumMod val="54000"/>
                </a:schemeClr>
              </a:gs>
              <a:gs pos="25000">
                <a:schemeClr val="dk1">
                  <a:tint val="96000"/>
                  <a:shade val="80000"/>
                  <a:satMod val="105000"/>
                </a:schemeClr>
              </a:gs>
              <a:gs pos="38000">
                <a:schemeClr val="dk1">
                  <a:tint val="96000"/>
                  <a:shade val="59000"/>
                  <a:satMod val="120000"/>
                </a:schemeClr>
              </a:gs>
              <a:gs pos="55000">
                <a:schemeClr val="dk1">
                  <a:shade val="57000"/>
                  <a:satMod val="120000"/>
                </a:schemeClr>
              </a:gs>
              <a:gs pos="80000">
                <a:schemeClr val="dk1">
                  <a:shade val="56000"/>
                  <a:satMod val="145000"/>
                </a:schemeClr>
              </a:gs>
              <a:gs pos="88000">
                <a:schemeClr val="dk1">
                  <a:shade val="63000"/>
                  <a:satMod val="160000"/>
                </a:schemeClr>
              </a:gs>
              <a:gs pos="100000">
                <a:schemeClr val="dk1">
                  <a:tint val="99555"/>
                  <a:satMod val="15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Others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400" dirty="0" smtClean="0"/>
              <a:t>“Those Who Work”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6749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1618"/>
            <a:ext cx="9144000" cy="4134782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en-US" sz="115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</a:t>
            </a:r>
            <a:br>
              <a:rPr lang="en-US" sz="115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endParaRPr lang="en-US" sz="115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961588" cy="2544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Feudal France</a:t>
            </a:r>
            <a:b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</a:t>
            </a:r>
            <a:r>
              <a:rPr lang="en-US" sz="3600" baseline="30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c.)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81400"/>
            <a:ext cx="2438400" cy="2468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nominally ruled by a king, medieval France was a patchwork of feudal contracts.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s://upload.wikimedia.org/wikipedia/commons/thumb/9/90/Map_France_1477-en.svg/900px-Map_France_1477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89" y="228600"/>
            <a:ext cx="593888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89944" y="6594649"/>
            <a:ext cx="3853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Map Credit: </a:t>
            </a:r>
            <a:r>
              <a: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4" tooltip="User:Zigeuner"/>
              </a:rPr>
              <a:t>Zigeuner</a:t>
            </a:r>
            <a:r>
              <a: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 (original), </a:t>
            </a:r>
            <a:r>
              <a: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5" tooltip="User:Kaiser Torikka"/>
              </a:rPr>
              <a:t>Kaiser Torikka</a:t>
            </a:r>
            <a:r>
              <a: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 (translation</a:t>
            </a:r>
            <a:r>
              <a:rPr lang="en-US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6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2">
                    <a:lumMod val="10000"/>
                    <a:lumOff val="90000"/>
                  </a:schemeClr>
                </a:solidFill>
              </a:rPr>
              <a:t>The “Feudal” Contract</a:t>
            </a:r>
            <a:endParaRPr lang="en-US" sz="6600" dirty="0">
              <a:solidFill>
                <a:schemeClr val="accent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5478959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sz="4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VASSAL</a:t>
            </a:r>
            <a:endPara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9812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4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LORD</a:t>
            </a:r>
            <a:endParaRPr lang="en-US" sz="3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 rot="18524608">
            <a:off x="3227113" y="2560869"/>
            <a:ext cx="1674605" cy="43889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4000" dirty="0" smtClean="0"/>
              <a:t>Land (Fief)</a:t>
            </a:r>
            <a:endParaRPr lang="en-US" sz="4000" dirty="0"/>
          </a:p>
        </p:txBody>
      </p:sp>
      <p:sp>
        <p:nvSpPr>
          <p:cNvPr id="8" name="Down Arrow 7"/>
          <p:cNvSpPr/>
          <p:nvPr/>
        </p:nvSpPr>
        <p:spPr>
          <a:xfrm rot="18524608" flipV="1">
            <a:off x="4271481" y="1335065"/>
            <a:ext cx="1674605" cy="433182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4000" dirty="0" smtClean="0"/>
              <a:t>Loyalty </a:t>
            </a:r>
            <a:r>
              <a:rPr lang="en-US" sz="3200" dirty="0" smtClean="0"/>
              <a:t>(Service)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58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5103"/>
              </p:ext>
            </p:extLst>
          </p:nvPr>
        </p:nvGraphicFramePr>
        <p:xfrm>
          <a:off x="2362200" y="609600"/>
          <a:ext cx="6553200" cy="559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4191000" cy="1981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Feudal </a:t>
            </a:r>
            <a:b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Hierarchy</a:t>
            </a:r>
            <a:endParaRPr lang="en-US" sz="6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194576"/>
              </p:ext>
            </p:extLst>
          </p:nvPr>
        </p:nvGraphicFramePr>
        <p:xfrm>
          <a:off x="2362200" y="609600"/>
          <a:ext cx="6553200" cy="559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2971800" cy="1981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Nobility</a:t>
            </a:r>
            <a:endParaRPr lang="en-US" sz="6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1719140">
            <a:off x="3527862" y="1453985"/>
            <a:ext cx="609600" cy="2286000"/>
          </a:xfrm>
          <a:prstGeom prst="leftBrace">
            <a:avLst>
              <a:gd name="adj1" fmla="val 41711"/>
              <a:gd name="adj2" fmla="val 502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89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6397823"/>
            <a:ext cx="19050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Photo by Martin Pettitt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4584918"/>
            <a:ext cx="464820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Medieval towns, with charters granted directly from the monarch, existed outside of the feudal hierarchy.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73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4055" y="762000"/>
            <a:ext cx="3363545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endParaRPr lang="en-US" sz="9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23650645"/>
              </p:ext>
            </p:extLst>
          </p:nvPr>
        </p:nvGraphicFramePr>
        <p:xfrm>
          <a:off x="2362200" y="609600"/>
          <a:ext cx="6553200" cy="559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rved Right Arrow 7"/>
          <p:cNvSpPr/>
          <p:nvPr/>
        </p:nvSpPr>
        <p:spPr>
          <a:xfrm rot="1305157">
            <a:off x="4274753" y="861682"/>
            <a:ext cx="533400" cy="1295400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552716">
            <a:off x="3554045" y="2108855"/>
            <a:ext cx="533400" cy="1295400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552716">
            <a:off x="2817792" y="3413407"/>
            <a:ext cx="533400" cy="1177423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1552716">
            <a:off x="2130926" y="4552926"/>
            <a:ext cx="533400" cy="1182304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2067005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Legal Privileges</a:t>
            </a:r>
            <a:endParaRPr lang="en-US" sz="3600" b="1" dirty="0">
              <a:solidFill>
                <a:schemeClr val="accent2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07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ying gau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2" y="0"/>
            <a:ext cx="8432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8544996" y="0"/>
            <a:ext cx="223841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6332" y="0"/>
            <a:ext cx="25093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914400"/>
            <a:ext cx="3505200" cy="16002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Barbarian Invasions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294437"/>
            <a:ext cx="6400800" cy="48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The Dying Gaul </a:t>
            </a:r>
            <a:r>
              <a:rPr lang="en-US" sz="2400" dirty="0" smtClean="0">
                <a:solidFill>
                  <a:schemeClr val="bg1"/>
                </a:solidFill>
              </a:rPr>
              <a:t>(3</a:t>
            </a:r>
            <a:r>
              <a:rPr lang="en-US" sz="2400" baseline="30000" dirty="0" smtClean="0">
                <a:solidFill>
                  <a:schemeClr val="bg1"/>
                </a:solidFill>
              </a:rPr>
              <a:t>rd</a:t>
            </a:r>
            <a:r>
              <a:rPr lang="en-US" sz="2400" dirty="0" smtClean="0">
                <a:solidFill>
                  <a:schemeClr val="bg1"/>
                </a:solidFill>
              </a:rPr>
              <a:t> c.)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84702" y="6477000"/>
            <a:ext cx="148309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 err="1" smtClean="0">
                <a:hlinkClick r:id="rId5"/>
              </a:rPr>
              <a:t>antmoose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423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4055" y="762000"/>
            <a:ext cx="3363545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Loyalty</a:t>
            </a:r>
            <a:endParaRPr lang="en-US" sz="9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7178209"/>
              </p:ext>
            </p:extLst>
          </p:nvPr>
        </p:nvGraphicFramePr>
        <p:xfrm>
          <a:off x="2362200" y="609600"/>
          <a:ext cx="6553200" cy="559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rved Right Arrow 7"/>
          <p:cNvSpPr/>
          <p:nvPr/>
        </p:nvSpPr>
        <p:spPr>
          <a:xfrm rot="12237161" flipH="1">
            <a:off x="4274753" y="861682"/>
            <a:ext cx="533400" cy="1295400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2750353" flipH="1">
            <a:off x="3554045" y="2108855"/>
            <a:ext cx="533400" cy="1295400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2600512" flipH="1">
            <a:off x="2817792" y="3413407"/>
            <a:ext cx="533400" cy="1177423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12515823" flipH="1">
            <a:off x="2130926" y="4552926"/>
            <a:ext cx="533400" cy="1182304"/>
          </a:xfrm>
          <a:prstGeom prst="curvedRightArrow">
            <a:avLst>
              <a:gd name="adj1" fmla="val 11360"/>
              <a:gd name="adj2" fmla="val 50000"/>
              <a:gd name="adj3" fmla="val 25000"/>
            </a:avLst>
          </a:prstGeom>
          <a:ln>
            <a:tailEnd w="lg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438" y="2067005"/>
            <a:ext cx="2638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Service, Dues, and Work Obligations</a:t>
            </a:r>
            <a:endParaRPr lang="en-US" sz="2800" b="1" dirty="0">
              <a:solidFill>
                <a:schemeClr val="accent2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17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7038"/>
            <a:ext cx="4495800" cy="239236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Medieval Manor</a:t>
            </a:r>
            <a:endParaRPr lang="en-US" sz="80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s://upload.wikimedia.org/wikipedia/commons/thumb/6/6b/Plan_mediaeval_manor.jpg/800px-Plan_mediaeval_man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5829"/>
            <a:ext cx="4433009" cy="65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3309878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Most people in the Middle Ages lived on a manor belonging to a lord.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92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f/fa/IMote.jpg/1280px-IMo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4953000"/>
            <a:ext cx="48768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+mj-lt"/>
              </a:rPr>
              <a:t>Manor House</a:t>
            </a:r>
            <a:endParaRPr lang="en-US" sz="6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77000"/>
            <a:ext cx="2367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/>
              <a:t>Silver149 </a:t>
            </a:r>
            <a:r>
              <a:rPr lang="en-US" sz="1400" dirty="0" smtClean="0"/>
              <a:t>(Wikipedia)</a:t>
            </a:r>
            <a:endParaRPr lang="en-US" sz="1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Reeve and Ser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680"/>
            <a:ext cx="9141725" cy="52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3581400" cy="1143000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Serfs</a:t>
            </a:r>
            <a:endParaRPr lang="en-US" sz="8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04800"/>
            <a:ext cx="4876800" cy="46884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Laborers who were tied to the land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1000">
              <a:schemeClr val="accent2">
                <a:lumMod val="95000"/>
                <a:lumOff val="5000"/>
              </a:schemeClr>
            </a:gs>
            <a:gs pos="100000">
              <a:schemeClr val="accent3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181600" cy="1935162"/>
          </a:xfrm>
        </p:spPr>
        <p:txBody>
          <a:bodyPr>
            <a:normAutofit/>
          </a:bodyPr>
          <a:lstStyle/>
          <a:p>
            <a:r>
              <a:rPr lang="en-US" sz="7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Three Field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Crop Rotation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2860187"/>
            <a:ext cx="4800600" cy="30037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Productivity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81601" y="89848"/>
            <a:ext cx="3352799" cy="2222066"/>
            <a:chOff x="4943091" y="-180604"/>
            <a:chExt cx="3352799" cy="2222066"/>
          </a:xfrm>
        </p:grpSpPr>
        <p:pic>
          <p:nvPicPr>
            <p:cNvPr id="34" name="Picture 7" descr="C:\Users\Tom\AppData\Local\Microsoft\Windows\Temporary Internet Files\Content.IE5\314A8ZQH\MP900448409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091" y="-180604"/>
              <a:ext cx="3352799" cy="222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4943092" y="323671"/>
              <a:ext cx="3352797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r>
                <a:rPr lang="en-US" sz="6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heat</a:t>
              </a:r>
              <a:endPara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1600" y="2308945"/>
            <a:ext cx="3352799" cy="2229611"/>
            <a:chOff x="4943090" y="2452192"/>
            <a:chExt cx="3352799" cy="2229611"/>
          </a:xfrm>
        </p:grpSpPr>
        <p:pic>
          <p:nvPicPr>
            <p:cNvPr id="32" name="Picture 8" descr="C:\Users\Tom\AppData\Local\Microsoft\Windows\Temporary Internet Files\Content.IE5\E8DPK5BM\MP900149003[1]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090" y="2452192"/>
              <a:ext cx="3352799" cy="2229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953000" y="3191247"/>
              <a:ext cx="3342889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 smtClean="0"/>
                <a:t>Oats</a:t>
              </a:r>
              <a:endParaRPr lang="en-US" sz="6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81602" y="4537652"/>
            <a:ext cx="3352797" cy="2231247"/>
            <a:chOff x="4943092" y="4321953"/>
            <a:chExt cx="3352797" cy="2231247"/>
          </a:xfrm>
        </p:grpSpPr>
        <p:pic>
          <p:nvPicPr>
            <p:cNvPr id="30" name="Picture 6" descr="C:\Users\Tom\AppData\Local\Microsoft\Windows\Temporary Internet Files\Content.IE5\OIJICIE5\MP900443967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092" y="4321953"/>
              <a:ext cx="3352797" cy="2231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4953000" y="5048071"/>
              <a:ext cx="3342889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en-US" sz="6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allow</a:t>
              </a:r>
              <a:endPara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025"/>
            <a:ext cx="7543800" cy="1143000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Europe’s Population</a:t>
            </a:r>
            <a:endParaRPr lang="en-US" sz="60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299882"/>
              </p:ext>
            </p:extLst>
          </p:nvPr>
        </p:nvGraphicFramePr>
        <p:xfrm>
          <a:off x="2667000" y="1905000"/>
          <a:ext cx="5638800" cy="41910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96490"/>
                <a:gridCol w="3242310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</a:t>
                      </a:r>
                      <a:endParaRPr lang="en-US" sz="4800" b="1" dirty="0">
                        <a:solidFill>
                          <a:schemeClr val="accent2">
                            <a:lumMod val="25000"/>
                            <a:lumOff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accent2">
                              <a:lumMod val="25000"/>
                              <a:lumOff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Population</a:t>
                      </a:r>
                      <a:endParaRPr lang="en-US" sz="4800" b="1" dirty="0">
                        <a:solidFill>
                          <a:schemeClr val="accent2">
                            <a:lumMod val="25000"/>
                            <a:lumOff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1000</a:t>
                      </a:r>
                      <a:endParaRPr lang="en-US" sz="48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 million</a:t>
                      </a:r>
                      <a:endParaRPr lang="en-US" sz="4800" b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1100</a:t>
                      </a:r>
                      <a:endParaRPr lang="en-US" sz="48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 million</a:t>
                      </a:r>
                      <a:endParaRPr lang="en-US" sz="4800" b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1200</a:t>
                      </a:r>
                      <a:endParaRPr lang="en-US" sz="48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 million</a:t>
                      </a:r>
                      <a:endParaRPr lang="en-US" sz="4800" b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1300</a:t>
                      </a:r>
                      <a:endParaRPr lang="en-US" sz="48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 million</a:t>
                      </a:r>
                      <a:endParaRPr lang="en-US" sz="4800" b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23721" y="6412468"/>
            <a:ext cx="6634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ea typeface="Times New Roman" pitchFamily="18" charset="0"/>
                <a:cs typeface="Arial" pitchFamily="34" charset="0"/>
              </a:rPr>
              <a:t>Source:</a:t>
            </a:r>
            <a:r>
              <a:rPr lang="en-US" b="1" dirty="0">
                <a:solidFill>
                  <a:schemeClr val="accent6"/>
                </a:solidFill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accent6"/>
                </a:solidFill>
                <a:cs typeface="Arial" pitchFamily="34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3"/>
              </a:rPr>
              <a:t>www.byu.edu/ipt/projects/middleages/LifeTimes/Plague.html</a:t>
            </a:r>
            <a:endParaRPr kumimoji="0" lang="en-US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167825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Late Middle Ages</a:t>
            </a:r>
          </a:p>
        </p:txBody>
      </p:sp>
    </p:spTree>
    <p:extLst>
      <p:ext uri="{BB962C8B-B14F-4D97-AF65-F5344CB8AC3E}">
        <p14:creationId xmlns:p14="http://schemas.microsoft.com/office/powerpoint/2010/main" val="416234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5514"/>
          <a:stretch/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962400"/>
            <a:ext cx="9144000" cy="2895600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40000"/>
                </a:schemeClr>
              </a:gs>
              <a:gs pos="83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2800"/>
            <a:ext cx="9144000" cy="2514600"/>
          </a:xfrm>
        </p:spPr>
        <p:txBody>
          <a:bodyPr>
            <a:noAutofit/>
          </a:bodyPr>
          <a:lstStyle/>
          <a:p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Chivalry</a:t>
            </a:r>
            <a:endParaRPr 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633626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Photo by SPT </a:t>
            </a:r>
            <a:r>
              <a:rPr lang="en-US" sz="1400" dirty="0" err="1">
                <a:solidFill>
                  <a:schemeClr val="bg1"/>
                </a:solidFill>
              </a:rPr>
              <a:t>Photographe</a:t>
            </a:r>
            <a:r>
              <a:rPr lang="en-US" sz="1400" dirty="0">
                <a:solidFill>
                  <a:schemeClr val="bg1"/>
                </a:solidFill>
              </a:rPr>
              <a:t> (seanthibert.com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75000"/>
                <a:lumOff val="25000"/>
              </a:schemeClr>
            </a:gs>
            <a:gs pos="80000">
              <a:schemeClr val="accent4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6388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1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</a:t>
            </a:r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Chivalry?</a:t>
            </a:r>
            <a:endParaRPr 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8922" b="1639"/>
          <a:stretch/>
        </p:blipFill>
        <p:spPr bwMode="auto">
          <a:xfrm>
            <a:off x="-1" y="-4012"/>
            <a:ext cx="9144001" cy="6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838200"/>
            <a:ext cx="42672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Cheval</a:t>
            </a:r>
            <a:endParaRPr lang="en-US" sz="9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715000"/>
            <a:ext cx="2667000" cy="868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Medieval French word for “Horse”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6477000"/>
            <a:ext cx="182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3" tooltip="Go to greg westfall's photostream"/>
              </a:rPr>
              <a:t>greg 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3" tooltip="Go to greg westfall's photostream"/>
              </a:rPr>
              <a:t>westfall</a:t>
            </a:r>
            <a:endParaRPr lang="en-US" sz="1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6649" cy="687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477000"/>
            <a:ext cx="1855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 smtClean="0"/>
              <a:t>Iwan</a:t>
            </a:r>
            <a:r>
              <a:rPr lang="en-US" sz="1400" dirty="0" smtClean="0"/>
              <a:t> </a:t>
            </a:r>
            <a:r>
              <a:rPr lang="en-US" sz="1400" dirty="0" err="1"/>
              <a:t>Wolkow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200400" y="-1"/>
            <a:ext cx="1396249" cy="6858001"/>
          </a:xfrm>
          <a:prstGeom prst="rect">
            <a:avLst/>
          </a:prstGeom>
          <a:gradFill flip="none" rotWithShape="1">
            <a:gsLst>
              <a:gs pos="1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2973218" cy="3963888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81000"/>
            <a:ext cx="5486400" cy="1143000"/>
          </a:xfrm>
        </p:spPr>
        <p:txBody>
          <a:bodyPr>
            <a:noAutofit/>
          </a:bodyPr>
          <a:lstStyle/>
          <a:p>
            <a:pPr algn="r"/>
            <a:r>
              <a:rPr lang="en-US" sz="8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Merger</a:t>
            </a:r>
            <a:endParaRPr lang="en-US" sz="8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76401"/>
            <a:ext cx="4191000" cy="9621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of Germanic warrior culture and Christian morality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6550223"/>
            <a:ext cx="1904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 by Mr</a:t>
            </a:r>
            <a:r>
              <a:rPr lang="en-US" sz="1400" dirty="0">
                <a:solidFill>
                  <a:schemeClr val="bg2"/>
                </a:solidFill>
              </a:rPr>
              <a:t>. Littlehand</a:t>
            </a:r>
          </a:p>
        </p:txBody>
      </p:sp>
    </p:spTree>
    <p:extLst>
      <p:ext uri="{BB962C8B-B14F-4D97-AF65-F5344CB8AC3E}">
        <p14:creationId xmlns:p14="http://schemas.microsoft.com/office/powerpoint/2010/main" val="36485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nseric sacking Rome 4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0" y="0"/>
            <a:ext cx="9144000" cy="3810000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40000"/>
                </a:schemeClr>
              </a:gs>
              <a:gs pos="83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002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Barbarian Invasions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25146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12468"/>
            <a:ext cx="5838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Russian artist’s rendering of the Sack of Rome in 455 by the Vandals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8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80000">
              <a:schemeClr val="accent4">
                <a:lumMod val="6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Values of Chivalry</a:t>
            </a:r>
            <a:endParaRPr lang="en-US" sz="6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96" y="4389437"/>
            <a:ext cx="2362200" cy="163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 Gautier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19</a:t>
            </a:r>
            <a:r>
              <a:rPr lang="en-US" sz="2000" baseline="30000" dirty="0" smtClean="0">
                <a:solidFill>
                  <a:schemeClr val="bg2"/>
                </a:solidFill>
              </a:rPr>
              <a:t>th</a:t>
            </a:r>
            <a:r>
              <a:rPr lang="en-US" sz="2000" dirty="0" smtClean="0">
                <a:solidFill>
                  <a:schemeClr val="bg2"/>
                </a:solidFill>
              </a:rPr>
              <a:t> c. literary historian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502688"/>
            <a:ext cx="6781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Orthodoxy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Defense of the Church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Defense of the Weak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Country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Courage in the face of an enemy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no mercy toward infidels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Faithfulness to Duty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Honesty / Keeping One’s Word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Generosity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indent="-463550">
              <a:buFont typeface="+mj-lt"/>
              <a:buAutoNum type="arabicPeriod"/>
            </a:pPr>
            <a:r>
              <a:rPr lang="en-US" sz="3200" b="1" dirty="0" smtClean="0">
                <a:solidFill>
                  <a:srgbClr val="F0E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Defense of Just Causes</a:t>
            </a:r>
            <a:endParaRPr lang="en-US" sz="3200" b="1" dirty="0">
              <a:solidFill>
                <a:srgbClr val="F0EE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s://upload.wikimedia.org/wikipedia/commons/2/2c/L%C3%A9on_Gaut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02688"/>
            <a:ext cx="2362200" cy="2857500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39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572000" cy="1143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Chivalry</a:t>
            </a:r>
            <a:endParaRPr lang="en-US" sz="8800" dirty="0">
              <a:solidFill>
                <a:schemeClr val="accent2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4114800" cy="4038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was designed to 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96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contain</a:t>
            </a:r>
            <a:r>
              <a:rPr lang="en-US" sz="85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 knight’s ferocity </a:t>
            </a:r>
            <a:b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&amp; direct it toward </a:t>
            </a:r>
            <a:b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5800" dirty="0" smtClean="0">
                <a:solidFill>
                  <a:schemeClr val="accent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just causes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flipH="1">
            <a:off x="4572000" y="-1"/>
            <a:ext cx="495300" cy="6858001"/>
          </a:xfrm>
          <a:prstGeom prst="rect">
            <a:avLst/>
          </a:prstGeom>
          <a:gradFill flip="none" rotWithShape="1">
            <a:gsLst>
              <a:gs pos="1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4" tooltip="Go to Eva Rinaldi's photostream"/>
              </a:rPr>
              <a:t>Eva </a:t>
            </a:r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4" tooltip="Go to Eva Rinaldi's photostream"/>
              </a:rPr>
              <a:t>Rinaldi</a:t>
            </a:r>
            <a:endParaRPr lang="en-US" sz="1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89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:Bors and Lio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8228"/>
            <a:ext cx="9144000" cy="59787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76" y="4038599"/>
            <a:ext cx="9146275" cy="1219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Sir Bors’ Dilemma</a:t>
            </a:r>
            <a:endParaRPr 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03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5000"/>
              </a:schemeClr>
            </a:gs>
            <a:gs pos="100000">
              <a:schemeClr val="tx2">
                <a:lumMod val="96000"/>
                <a:lumOff val="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:Bors and Lio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8228"/>
            <a:ext cx="9144000" cy="59787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76" y="4038599"/>
            <a:ext cx="9146275" cy="1219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Hoes Before Bros</a:t>
            </a:r>
            <a:endParaRPr lang="en-US" sz="80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68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98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308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796704" cy="1981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en-US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ROME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on the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Ropes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 SD" panose="02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2544" y="6474022"/>
            <a:ext cx="163525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Map Credit: </a:t>
            </a:r>
            <a:r>
              <a:rPr lang="en-US" sz="1400" dirty="0" smtClean="0">
                <a:hlinkClick r:id="rId3" tooltip="User:Tataryn"/>
              </a:rPr>
              <a:t>Tataryn</a:t>
            </a:r>
            <a:endParaRPr lang="en-US" sz="1400" dirty="0"/>
          </a:p>
        </p:txBody>
      </p:sp>
      <p:pic>
        <p:nvPicPr>
          <p:cNvPr id="9220" name="Picture 4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69314" r="57694" b="2004"/>
          <a:stretch/>
        </p:blipFill>
        <p:spPr bwMode="auto">
          <a:xfrm>
            <a:off x="152400" y="4498777"/>
            <a:ext cx="2796703" cy="2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9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308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32544" y="6474022"/>
            <a:ext cx="163525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Map Credit: </a:t>
            </a:r>
            <a:r>
              <a:rPr lang="en-US" sz="1400" dirty="0" smtClean="0">
                <a:hlinkClick r:id="rId3" tooltip="User:Tataryn"/>
              </a:rPr>
              <a:t>Tataryn</a:t>
            </a:r>
            <a:endParaRPr lang="en-US" sz="1400" dirty="0"/>
          </a:p>
        </p:txBody>
      </p:sp>
      <p:pic>
        <p:nvPicPr>
          <p:cNvPr id="9220" name="Picture 4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69314" r="57694" b="2004"/>
          <a:stretch/>
        </p:blipFill>
        <p:spPr bwMode="auto">
          <a:xfrm>
            <a:off x="152400" y="4498777"/>
            <a:ext cx="2796703" cy="2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457200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FRANKS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362200"/>
            <a:ext cx="28956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OSTROGOTHS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2782669"/>
            <a:ext cx="243839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VISIGOTHS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5715000"/>
            <a:ext cx="215265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VANDALS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61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history.com/sites/2/2015/03/List-Why-Rome-Fell-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11451"/>
          <a:stretch/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3581400" cy="2667000"/>
          </a:xfrm>
        </p:spPr>
        <p:txBody>
          <a:bodyPr>
            <a:normAutofit/>
          </a:bodyPr>
          <a:lstStyle/>
          <a:p>
            <a:pPr algn="r"/>
            <a:r>
              <a:rPr lang="en-US" sz="1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476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 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</a:b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A.d.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 SD" panose="02000400000000000000" pitchFamily="2" charset="0"/>
            </a:endParaRP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4724400" y="5867400"/>
            <a:ext cx="4267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8 Reasons Why Rome Fell</a:t>
            </a:r>
          </a:p>
          <a:p>
            <a:pPr algn="ctr"/>
            <a:r>
              <a:rPr lang="en-US" b="1" i="1" dirty="0" smtClean="0"/>
              <a:t>Further Reading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631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ib.utexas.edu/maps/historical/shepherd_1911/shepherd-c-054-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5220"/>
          <a:stretch/>
        </p:blipFill>
        <p:spPr bwMode="auto">
          <a:xfrm>
            <a:off x="0" y="-59163"/>
            <a:ext cx="9144000" cy="6917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56388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dirty="0" smtClean="0">
                <a:latin typeface="+mj-lt"/>
              </a:rPr>
              <a:t>Medieval Empires</a:t>
            </a:r>
            <a:endParaRPr lang="en-US" sz="5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514600"/>
            <a:ext cx="20573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Franks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3345597"/>
            <a:ext cx="2838450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Byzantines</a:t>
            </a:r>
            <a:r>
              <a:rPr lang="en-US" sz="4400" dirty="0" smtClean="0"/>
              <a:t> </a:t>
            </a:r>
            <a:r>
              <a:rPr lang="en-US" sz="2400" dirty="0" smtClean="0"/>
              <a:t>(E. Roman Empire)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5562600"/>
            <a:ext cx="4419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Islamic Caliphate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0835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vensteen">
      <a:dk1>
        <a:sysClr val="windowText" lastClr="000000"/>
      </a:dk1>
      <a:lt1>
        <a:sysClr val="window" lastClr="FFFFFF"/>
      </a:lt1>
      <a:dk2>
        <a:srgbClr val="183F59"/>
      </a:dk2>
      <a:lt2>
        <a:srgbClr val="EEECE1"/>
      </a:lt2>
      <a:accent1>
        <a:srgbClr val="D9E5E9"/>
      </a:accent1>
      <a:accent2>
        <a:srgbClr val="4C1B12"/>
      </a:accent2>
      <a:accent3>
        <a:srgbClr val="E7B6A7"/>
      </a:accent3>
      <a:accent4>
        <a:srgbClr val="6D2619"/>
      </a:accent4>
      <a:accent5>
        <a:srgbClr val="81B8DD"/>
      </a:accent5>
      <a:accent6>
        <a:srgbClr val="F0D8BF"/>
      </a:accent6>
      <a:hlink>
        <a:srgbClr val="EBB4AA"/>
      </a:hlink>
      <a:folHlink>
        <a:srgbClr val="D76A56"/>
      </a:folHlink>
    </a:clrScheme>
    <a:fontScheme name="Middle Ages C">
      <a:majorFont>
        <a:latin typeface="Old English Text MT"/>
        <a:ea typeface=""/>
        <a:cs typeface=""/>
      </a:majorFont>
      <a:minorFont>
        <a:latin typeface="Goudy medi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0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1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2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3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4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5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6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7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8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19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0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1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2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3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4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5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6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7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28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3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4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5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6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7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8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ppt/theme/themeOverride9.xml><?xml version="1.0" encoding="utf-8"?>
<a:themeOverride xmlns:a="http://schemas.openxmlformats.org/drawingml/2006/main">
  <a:clrScheme name="Gravensteen">
    <a:dk1>
      <a:sysClr val="windowText" lastClr="000000"/>
    </a:dk1>
    <a:lt1>
      <a:sysClr val="window" lastClr="FFFFFF"/>
    </a:lt1>
    <a:dk2>
      <a:srgbClr val="183F59"/>
    </a:dk2>
    <a:lt2>
      <a:srgbClr val="EEECE1"/>
    </a:lt2>
    <a:accent1>
      <a:srgbClr val="D9E5E9"/>
    </a:accent1>
    <a:accent2>
      <a:srgbClr val="4C1B12"/>
    </a:accent2>
    <a:accent3>
      <a:srgbClr val="E7B6A7"/>
    </a:accent3>
    <a:accent4>
      <a:srgbClr val="6D2619"/>
    </a:accent4>
    <a:accent5>
      <a:srgbClr val="81B8DD"/>
    </a:accent5>
    <a:accent6>
      <a:srgbClr val="F0D8BF"/>
    </a:accent6>
    <a:hlink>
      <a:srgbClr val="EBB4AA"/>
    </a:hlink>
    <a:folHlink>
      <a:srgbClr val="D76A5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598</Words>
  <Application>Microsoft Office PowerPoint</Application>
  <PresentationFormat>On-screen Show (4:3)</PresentationFormat>
  <Paragraphs>187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Old English Text MT</vt:lpstr>
      <vt:lpstr>Times New Roman</vt:lpstr>
      <vt:lpstr>Goudy medieval</vt:lpstr>
      <vt:lpstr>Roman SD</vt:lpstr>
      <vt:lpstr>Calibri</vt:lpstr>
      <vt:lpstr>Office Theme</vt:lpstr>
      <vt:lpstr>2_Office Theme</vt:lpstr>
      <vt:lpstr>Medieval Europe</vt:lpstr>
      <vt:lpstr>The Middle Ages</vt:lpstr>
      <vt:lpstr>Roman Empire</vt:lpstr>
      <vt:lpstr>Barbarian Invasions</vt:lpstr>
      <vt:lpstr>Barbarian Invasions</vt:lpstr>
      <vt:lpstr>ROME  on the  Ropes</vt:lpstr>
      <vt:lpstr>PowerPoint Presentation</vt:lpstr>
      <vt:lpstr>476  A.d.</vt:lpstr>
      <vt:lpstr>Medieval Empires</vt:lpstr>
      <vt:lpstr>The Frankish Kingdom</vt:lpstr>
      <vt:lpstr>Clovis I</vt:lpstr>
      <vt:lpstr>Converted</vt:lpstr>
      <vt:lpstr>The Carolingians</vt:lpstr>
      <vt:lpstr>Medieval Empires</vt:lpstr>
      <vt:lpstr>Charles “The Hammer” Martel</vt:lpstr>
      <vt:lpstr>PowerPoint Presentation</vt:lpstr>
      <vt:lpstr>Pepin  “The Short”</vt:lpstr>
      <vt:lpstr>Charlemagne </vt:lpstr>
      <vt:lpstr>PowerPoint Presentation</vt:lpstr>
      <vt:lpstr>Charlemagne Saves the Pope</vt:lpstr>
      <vt:lpstr>Emperor</vt:lpstr>
      <vt:lpstr>PowerPoint Presentation</vt:lpstr>
      <vt:lpstr>PowerPoint Presentation</vt:lpstr>
      <vt:lpstr>The Frankish Kingdom</vt:lpstr>
      <vt:lpstr>Treaty of Verdun (843)</vt:lpstr>
      <vt:lpstr>Holy Roman Empire</vt:lpstr>
      <vt:lpstr>Two “Roman” Empires</vt:lpstr>
      <vt:lpstr>PowerPoint Presentation</vt:lpstr>
      <vt:lpstr>The Feudal System</vt:lpstr>
      <vt:lpstr>PowerPoint Presentation</vt:lpstr>
      <vt:lpstr>The “Three Orders”</vt:lpstr>
      <vt:lpstr>PowerPoint Presentation</vt:lpstr>
      <vt:lpstr>Weak Central  Authority</vt:lpstr>
      <vt:lpstr>Feudal France (15th c.)</vt:lpstr>
      <vt:lpstr>The “Feudal” Contract</vt:lpstr>
      <vt:lpstr>The Feudal  Hierarchy</vt:lpstr>
      <vt:lpstr>Nobility</vt:lpstr>
      <vt:lpstr>PowerPoint Presentation</vt:lpstr>
      <vt:lpstr>Land</vt:lpstr>
      <vt:lpstr>Loyalty</vt:lpstr>
      <vt:lpstr>Medieval Manor</vt:lpstr>
      <vt:lpstr>Manor House</vt:lpstr>
      <vt:lpstr>Serfs</vt:lpstr>
      <vt:lpstr>Three Field  Crop Rotation</vt:lpstr>
      <vt:lpstr>Europe’s Population</vt:lpstr>
      <vt:lpstr>Chivalry</vt:lpstr>
      <vt:lpstr>What is  Chivalry?</vt:lpstr>
      <vt:lpstr>Cheval</vt:lpstr>
      <vt:lpstr>A Merger</vt:lpstr>
      <vt:lpstr>The Values of Chivalry</vt:lpstr>
      <vt:lpstr>Chivalry</vt:lpstr>
      <vt:lpstr>Sir Bors’ Dilemma</vt:lpstr>
      <vt:lpstr>Hoes Before Bros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Medieval Europe</dc:title>
  <dc:creator>Tom Richey</dc:creator>
  <cp:lastModifiedBy>Tom Richey</cp:lastModifiedBy>
  <cp:revision>70</cp:revision>
  <dcterms:created xsi:type="dcterms:W3CDTF">2009-11-10T18:15:03Z</dcterms:created>
  <dcterms:modified xsi:type="dcterms:W3CDTF">2015-08-28T20:14:29Z</dcterms:modified>
</cp:coreProperties>
</file>